
<file path=[Content_Types].xml><?xml version="1.0" encoding="utf-8"?>
<Types xmlns="http://schemas.openxmlformats.org/package/2006/content-types">
  <Default Extension="fntdata" ContentType="application/x-fontdata"/>
  <Default Extension="jpg" ContentType="image/jpeg"/>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 id="2147483671" r:id="rId2"/>
  </p:sldMasterIdLst>
  <p:notesMasterIdLst>
    <p:notesMasterId r:id="rId10"/>
  </p:notesMasterIdLst>
  <p:sldIdLst>
    <p:sldId id="256" r:id="rId3"/>
    <p:sldId id="257" r:id="rId4"/>
    <p:sldId id="258" r:id="rId5"/>
    <p:sldId id="259" r:id="rId6"/>
    <p:sldId id="260" r:id="rId7"/>
    <p:sldId id="261" r:id="rId8"/>
    <p:sldId id="262" r:id="rId9"/>
  </p:sldIdLst>
  <p:sldSz cx="9144000" cy="5143500" type="screen16x9"/>
  <p:notesSz cx="6858000" cy="9144000"/>
  <p:embeddedFontLst>
    <p:embeddedFont>
      <p:font typeface="Tahoma" panose="020B0604030504040204" pitchFamily="34" charset="0"/>
      <p:regular r:id="rId11"/>
      <p:bold r:id="rId12"/>
    </p:embeddedFont>
    <p:embeddedFont>
      <p:font typeface="Trebuchet MS" panose="020B0603020202020204" pitchFamily="34" charset="0"/>
      <p:regular r:id="rId13"/>
      <p:bold r:id="rId14"/>
      <p:italic r:id="rId15"/>
      <p:boldItalic r:id="rId1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D91C978-4084-4B24-8525-CA6466391313}">
  <a:tblStyle styleId="{FD91C978-4084-4B24-8525-CA6466391313}"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7" d="100"/>
          <a:sy n="107" d="100"/>
        </p:scale>
        <p:origin x="754" y="7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font" Target="fonts/font3.fntdata"/><Relationship Id="rId18" Type="http://schemas.openxmlformats.org/officeDocument/2006/relationships/viewProps" Target="viewProp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font" Target="fonts/font2.fntdata"/><Relationship Id="rId17"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font" Target="fonts/font6.fntdata"/><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font" Target="fonts/font1.fntdata"/><Relationship Id="rId5" Type="http://schemas.openxmlformats.org/officeDocument/2006/relationships/slide" Target="slides/slide3.xml"/><Relationship Id="rId15" Type="http://schemas.openxmlformats.org/officeDocument/2006/relationships/font" Target="fonts/font5.fntdata"/><Relationship Id="rId10" Type="http://schemas.openxmlformats.org/officeDocument/2006/relationships/notesMaster" Target="notesMasters/notesMaster1.xml"/><Relationship Id="rId19"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font" Target="fonts/font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2be1aacd804_1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7" name="Google Shape;127;g2be1aacd804_1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2be1aacd804_1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2" name="Google Shape;152;g2be1aacd804_1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2be1aacd804_1_1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2" name="Google Shape;202;g2be1aacd804_1_1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2be1aacd804_1_1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9" name="Google Shape;209;g2be1aacd804_1_1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g2be1aacd804_1_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8" name="Google Shape;268;g2be1aacd804_1_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2be1aacd804_1_2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5" name="Google Shape;335;g2be1aacd804_1_2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g2be1aacd804_1_3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02" name="Google Shape;402;g2be1aacd804_1_3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6"/>
        <p:cNvGrpSpPr/>
        <p:nvPr/>
      </p:nvGrpSpPr>
      <p:grpSpPr>
        <a:xfrm>
          <a:off x="0" y="0"/>
          <a:ext cx="0" cy="0"/>
          <a:chOff x="0" y="0"/>
          <a:chExt cx="0" cy="0"/>
        </a:xfrm>
      </p:grpSpPr>
      <p:sp>
        <p:nvSpPr>
          <p:cNvPr id="57" name="Google Shape;57;p14"/>
          <p:cNvSpPr txBox="1">
            <a:spLocks noGrp="1"/>
          </p:cNvSpPr>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58" name="Google Shape;58;p14"/>
          <p:cNvSpPr txBox="1">
            <a:spLocks noGrp="1"/>
          </p:cNvSpPr>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59" name="Google Shape;59;p14"/>
          <p:cNvSpPr txBox="1">
            <a:spLocks noGrp="1"/>
          </p:cNvSpPr>
          <p:nvPr>
            <p:ph type="sldNum" idx="12"/>
          </p:nvPr>
        </p:nvSpPr>
        <p:spPr>
          <a:xfrm>
            <a:off x="3276600" y="3178175"/>
            <a:ext cx="1066800" cy="182563"/>
          </a:xfrm>
          <a:prstGeom prst="rect">
            <a:avLst/>
          </a:prstGeom>
          <a:noFill/>
          <a:ln>
            <a:noFill/>
          </a:ln>
        </p:spPr>
        <p:txBody>
          <a:bodyPr spcFirstLastPara="1" wrap="square" lIns="45725" tIns="22850" rIns="45725" bIns="228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60"/>
        <p:cNvGrpSpPr/>
        <p:nvPr/>
      </p:nvGrpSpPr>
      <p:grpSpPr>
        <a:xfrm>
          <a:off x="0" y="0"/>
          <a:ext cx="0" cy="0"/>
          <a:chOff x="0" y="0"/>
          <a:chExt cx="0" cy="0"/>
        </a:xfrm>
      </p:grpSpPr>
      <p:sp>
        <p:nvSpPr>
          <p:cNvPr id="61" name="Google Shape;61;p15"/>
          <p:cNvSpPr txBox="1">
            <a:spLocks noGrp="1"/>
          </p:cNvSpPr>
          <p:nvPr>
            <p:ph type="ctrTitle"/>
          </p:nvPr>
        </p:nvSpPr>
        <p:spPr>
          <a:xfrm>
            <a:off x="342900" y="1065213"/>
            <a:ext cx="3886200" cy="735013"/>
          </a:xfrm>
          <a:prstGeom prst="rect">
            <a:avLst/>
          </a:prstGeom>
          <a:noFill/>
          <a:ln>
            <a:noFill/>
          </a:ln>
        </p:spPr>
        <p:txBody>
          <a:bodyPr spcFirstLastPara="1" wrap="square" lIns="45725" tIns="22850" rIns="45725" bIns="22850" anchor="ctr" anchorCtr="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a:endParaRPr/>
          </a:p>
        </p:txBody>
      </p:sp>
      <p:sp>
        <p:nvSpPr>
          <p:cNvPr id="62" name="Google Shape;62;p15"/>
          <p:cNvSpPr txBox="1">
            <a:spLocks noGrp="1"/>
          </p:cNvSpPr>
          <p:nvPr>
            <p:ph type="subTitle" idx="1"/>
          </p:nvPr>
        </p:nvSpPr>
        <p:spPr>
          <a:xfrm>
            <a:off x="685800" y="1943100"/>
            <a:ext cx="3200400" cy="876300"/>
          </a:xfrm>
          <a:prstGeom prst="rect">
            <a:avLst/>
          </a:prstGeom>
          <a:noFill/>
          <a:ln>
            <a:noFill/>
          </a:ln>
        </p:spPr>
        <p:txBody>
          <a:bodyPr spcFirstLastPara="1" wrap="square" lIns="45725" tIns="22850" rIns="45725" bIns="22850" anchor="t" anchorCtr="0">
            <a:normAutofit/>
          </a:bodyPr>
          <a:lstStyle>
            <a:lvl1pPr lvl="0" algn="ctr">
              <a:spcBef>
                <a:spcPts val="300"/>
              </a:spcBef>
              <a:spcAft>
                <a:spcPts val="0"/>
              </a:spcAft>
              <a:buClr>
                <a:srgbClr val="888888"/>
              </a:buClr>
              <a:buSzPts val="1600"/>
              <a:buNone/>
              <a:defRPr>
                <a:solidFill>
                  <a:srgbClr val="888888"/>
                </a:solidFill>
              </a:defRPr>
            </a:lvl1pPr>
            <a:lvl2pPr lvl="1" algn="ctr">
              <a:spcBef>
                <a:spcPts val="300"/>
              </a:spcBef>
              <a:spcAft>
                <a:spcPts val="0"/>
              </a:spcAft>
              <a:buClr>
                <a:srgbClr val="888888"/>
              </a:buClr>
              <a:buSzPts val="1400"/>
              <a:buNone/>
              <a:defRPr>
                <a:solidFill>
                  <a:srgbClr val="888888"/>
                </a:solidFill>
              </a:defRPr>
            </a:lvl2pPr>
            <a:lvl3pPr lvl="2" algn="ctr">
              <a:spcBef>
                <a:spcPts val="200"/>
              </a:spcBef>
              <a:spcAft>
                <a:spcPts val="0"/>
              </a:spcAft>
              <a:buClr>
                <a:srgbClr val="888888"/>
              </a:buClr>
              <a:buSzPts val="1200"/>
              <a:buNone/>
              <a:defRPr>
                <a:solidFill>
                  <a:srgbClr val="888888"/>
                </a:solidFill>
              </a:defRPr>
            </a:lvl3pPr>
            <a:lvl4pPr lvl="3" algn="ctr">
              <a:spcBef>
                <a:spcPts val="200"/>
              </a:spcBef>
              <a:spcAft>
                <a:spcPts val="0"/>
              </a:spcAft>
              <a:buClr>
                <a:srgbClr val="888888"/>
              </a:buClr>
              <a:buSzPts val="1000"/>
              <a:buNone/>
              <a:defRPr>
                <a:solidFill>
                  <a:srgbClr val="888888"/>
                </a:solidFill>
              </a:defRPr>
            </a:lvl4pPr>
            <a:lvl5pPr lvl="4" algn="ctr">
              <a:spcBef>
                <a:spcPts val="200"/>
              </a:spcBef>
              <a:spcAft>
                <a:spcPts val="0"/>
              </a:spcAft>
              <a:buClr>
                <a:srgbClr val="888888"/>
              </a:buClr>
              <a:buSzPts val="1000"/>
              <a:buNone/>
              <a:defRPr>
                <a:solidFill>
                  <a:srgbClr val="888888"/>
                </a:solidFill>
              </a:defRPr>
            </a:lvl5pPr>
            <a:lvl6pPr lvl="5" algn="ctr">
              <a:spcBef>
                <a:spcPts val="200"/>
              </a:spcBef>
              <a:spcAft>
                <a:spcPts val="0"/>
              </a:spcAft>
              <a:buClr>
                <a:srgbClr val="888888"/>
              </a:buClr>
              <a:buSzPts val="1000"/>
              <a:buNone/>
              <a:defRPr>
                <a:solidFill>
                  <a:srgbClr val="888888"/>
                </a:solidFill>
              </a:defRPr>
            </a:lvl6pPr>
            <a:lvl7pPr lvl="6" algn="ctr">
              <a:spcBef>
                <a:spcPts val="200"/>
              </a:spcBef>
              <a:spcAft>
                <a:spcPts val="0"/>
              </a:spcAft>
              <a:buClr>
                <a:srgbClr val="888888"/>
              </a:buClr>
              <a:buSzPts val="1000"/>
              <a:buNone/>
              <a:defRPr>
                <a:solidFill>
                  <a:srgbClr val="888888"/>
                </a:solidFill>
              </a:defRPr>
            </a:lvl7pPr>
            <a:lvl8pPr lvl="7" algn="ctr">
              <a:spcBef>
                <a:spcPts val="200"/>
              </a:spcBef>
              <a:spcAft>
                <a:spcPts val="0"/>
              </a:spcAft>
              <a:buClr>
                <a:srgbClr val="888888"/>
              </a:buClr>
              <a:buSzPts val="1000"/>
              <a:buNone/>
              <a:defRPr>
                <a:solidFill>
                  <a:srgbClr val="888888"/>
                </a:solidFill>
              </a:defRPr>
            </a:lvl8pPr>
            <a:lvl9pPr lvl="8" algn="ctr">
              <a:spcBef>
                <a:spcPts val="200"/>
              </a:spcBef>
              <a:spcAft>
                <a:spcPts val="0"/>
              </a:spcAft>
              <a:buClr>
                <a:srgbClr val="888888"/>
              </a:buClr>
              <a:buSzPts val="1000"/>
              <a:buNone/>
              <a:defRPr>
                <a:solidFill>
                  <a:srgbClr val="888888"/>
                </a:solidFill>
              </a:defRPr>
            </a:lvl9pPr>
          </a:lstStyle>
          <a:p>
            <a:endParaRPr/>
          </a:p>
        </p:txBody>
      </p:sp>
      <p:sp>
        <p:nvSpPr>
          <p:cNvPr id="63" name="Google Shape;63;p15"/>
          <p:cNvSpPr txBox="1">
            <a:spLocks noGrp="1"/>
          </p:cNvSpPr>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64" name="Google Shape;64;p15"/>
          <p:cNvSpPr txBox="1">
            <a:spLocks noGrp="1"/>
          </p:cNvSpPr>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65" name="Google Shape;65;p15"/>
          <p:cNvSpPr txBox="1">
            <a:spLocks noGrp="1"/>
          </p:cNvSpPr>
          <p:nvPr>
            <p:ph type="sldNum" idx="12"/>
          </p:nvPr>
        </p:nvSpPr>
        <p:spPr>
          <a:xfrm>
            <a:off x="3276600" y="3178175"/>
            <a:ext cx="1066800" cy="182563"/>
          </a:xfrm>
          <a:prstGeom prst="rect">
            <a:avLst/>
          </a:prstGeom>
          <a:noFill/>
          <a:ln>
            <a:noFill/>
          </a:ln>
        </p:spPr>
        <p:txBody>
          <a:bodyPr spcFirstLastPara="1" wrap="square" lIns="45725" tIns="22850" rIns="45725" bIns="228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66"/>
        <p:cNvGrpSpPr/>
        <p:nvPr/>
      </p:nvGrpSpPr>
      <p:grpSpPr>
        <a:xfrm>
          <a:off x="0" y="0"/>
          <a:ext cx="0" cy="0"/>
          <a:chOff x="0" y="0"/>
          <a:chExt cx="0" cy="0"/>
        </a:xfrm>
      </p:grpSpPr>
      <p:sp>
        <p:nvSpPr>
          <p:cNvPr id="67" name="Google Shape;67;p16"/>
          <p:cNvSpPr txBox="1">
            <a:spLocks noGrp="1"/>
          </p:cNvSpPr>
          <p:nvPr>
            <p:ph type="title"/>
          </p:nvPr>
        </p:nvSpPr>
        <p:spPr>
          <a:xfrm>
            <a:off x="228600" y="137319"/>
            <a:ext cx="4114800" cy="571500"/>
          </a:xfrm>
          <a:prstGeom prst="rect">
            <a:avLst/>
          </a:prstGeom>
          <a:noFill/>
          <a:ln>
            <a:noFill/>
          </a:ln>
        </p:spPr>
        <p:txBody>
          <a:bodyPr spcFirstLastPara="1" wrap="square" lIns="45725" tIns="22850" rIns="45725" bIns="22850" anchor="ctr" anchorCtr="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a:endParaRPr/>
          </a:p>
        </p:txBody>
      </p:sp>
      <p:sp>
        <p:nvSpPr>
          <p:cNvPr id="68" name="Google Shape;68;p16"/>
          <p:cNvSpPr txBox="1">
            <a:spLocks noGrp="1"/>
          </p:cNvSpPr>
          <p:nvPr>
            <p:ph type="body" idx="1"/>
          </p:nvPr>
        </p:nvSpPr>
        <p:spPr>
          <a:xfrm>
            <a:off x="228600" y="800100"/>
            <a:ext cx="4114800" cy="2262982"/>
          </a:xfrm>
          <a:prstGeom prst="rect">
            <a:avLst/>
          </a:prstGeom>
          <a:noFill/>
          <a:ln>
            <a:noFill/>
          </a:ln>
        </p:spPr>
        <p:txBody>
          <a:bodyPr spcFirstLastPara="1" wrap="square" lIns="45725" tIns="22850" rIns="45725" bIns="22850" anchor="t" anchorCtr="0">
            <a:normAutofit/>
          </a:bodyPr>
          <a:lstStyle>
            <a:lvl1pPr marL="457200" lvl="0" indent="-285750" algn="l">
              <a:spcBef>
                <a:spcPts val="200"/>
              </a:spcBef>
              <a:spcAft>
                <a:spcPts val="0"/>
              </a:spcAft>
              <a:buClr>
                <a:schemeClr val="dk1"/>
              </a:buClr>
              <a:buSzPts val="900"/>
              <a:buChar char="•"/>
              <a:defRPr/>
            </a:lvl1pPr>
            <a:lvl2pPr marL="914400" lvl="1" indent="-285750" algn="l">
              <a:spcBef>
                <a:spcPts val="200"/>
              </a:spcBef>
              <a:spcAft>
                <a:spcPts val="0"/>
              </a:spcAft>
              <a:buClr>
                <a:schemeClr val="dk1"/>
              </a:buClr>
              <a:buSzPts val="900"/>
              <a:buChar char="–"/>
              <a:defRPr/>
            </a:lvl2pPr>
            <a:lvl3pPr marL="1371600" lvl="2" indent="-285750" algn="l">
              <a:spcBef>
                <a:spcPts val="200"/>
              </a:spcBef>
              <a:spcAft>
                <a:spcPts val="0"/>
              </a:spcAft>
              <a:buClr>
                <a:schemeClr val="dk1"/>
              </a:buClr>
              <a:buSzPts val="900"/>
              <a:buChar char="•"/>
              <a:defRPr/>
            </a:lvl3pPr>
            <a:lvl4pPr marL="1828800" lvl="3" indent="-285750" algn="l">
              <a:spcBef>
                <a:spcPts val="200"/>
              </a:spcBef>
              <a:spcAft>
                <a:spcPts val="0"/>
              </a:spcAft>
              <a:buClr>
                <a:schemeClr val="dk1"/>
              </a:buClr>
              <a:buSzPts val="900"/>
              <a:buChar char="–"/>
              <a:defRPr/>
            </a:lvl4pPr>
            <a:lvl5pPr marL="2286000" lvl="4" indent="-285750" algn="l">
              <a:spcBef>
                <a:spcPts val="200"/>
              </a:spcBef>
              <a:spcAft>
                <a:spcPts val="0"/>
              </a:spcAft>
              <a:buClr>
                <a:schemeClr val="dk1"/>
              </a:buClr>
              <a:buSzPts val="900"/>
              <a:buChar char="»"/>
              <a:defRPr/>
            </a:lvl5pPr>
            <a:lvl6pPr marL="2743200" lvl="5" indent="-285750" algn="l">
              <a:spcBef>
                <a:spcPts val="200"/>
              </a:spcBef>
              <a:spcAft>
                <a:spcPts val="0"/>
              </a:spcAft>
              <a:buClr>
                <a:schemeClr val="dk1"/>
              </a:buClr>
              <a:buSzPts val="900"/>
              <a:buChar char="•"/>
              <a:defRPr/>
            </a:lvl6pPr>
            <a:lvl7pPr marL="3200400" lvl="6" indent="-285750" algn="l">
              <a:spcBef>
                <a:spcPts val="200"/>
              </a:spcBef>
              <a:spcAft>
                <a:spcPts val="0"/>
              </a:spcAft>
              <a:buClr>
                <a:schemeClr val="dk1"/>
              </a:buClr>
              <a:buSzPts val="900"/>
              <a:buChar char="•"/>
              <a:defRPr/>
            </a:lvl7pPr>
            <a:lvl8pPr marL="3657600" lvl="7" indent="-285750" algn="l">
              <a:spcBef>
                <a:spcPts val="200"/>
              </a:spcBef>
              <a:spcAft>
                <a:spcPts val="0"/>
              </a:spcAft>
              <a:buClr>
                <a:schemeClr val="dk1"/>
              </a:buClr>
              <a:buSzPts val="900"/>
              <a:buChar char="•"/>
              <a:defRPr/>
            </a:lvl8pPr>
            <a:lvl9pPr marL="4114800" lvl="8" indent="-285750" algn="l">
              <a:spcBef>
                <a:spcPts val="200"/>
              </a:spcBef>
              <a:spcAft>
                <a:spcPts val="0"/>
              </a:spcAft>
              <a:buClr>
                <a:schemeClr val="dk1"/>
              </a:buClr>
              <a:buSzPts val="900"/>
              <a:buChar char="•"/>
              <a:defRPr/>
            </a:lvl9pPr>
          </a:lstStyle>
          <a:p>
            <a:endParaRPr/>
          </a:p>
        </p:txBody>
      </p:sp>
      <p:sp>
        <p:nvSpPr>
          <p:cNvPr id="69" name="Google Shape;69;p16"/>
          <p:cNvSpPr txBox="1">
            <a:spLocks noGrp="1"/>
          </p:cNvSpPr>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70" name="Google Shape;70;p16"/>
          <p:cNvSpPr txBox="1">
            <a:spLocks noGrp="1"/>
          </p:cNvSpPr>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71" name="Google Shape;71;p16"/>
          <p:cNvSpPr txBox="1">
            <a:spLocks noGrp="1"/>
          </p:cNvSpPr>
          <p:nvPr>
            <p:ph type="sldNum" idx="12"/>
          </p:nvPr>
        </p:nvSpPr>
        <p:spPr>
          <a:xfrm>
            <a:off x="3276600" y="3178175"/>
            <a:ext cx="1066800" cy="182563"/>
          </a:xfrm>
          <a:prstGeom prst="rect">
            <a:avLst/>
          </a:prstGeom>
          <a:noFill/>
          <a:ln>
            <a:noFill/>
          </a:ln>
        </p:spPr>
        <p:txBody>
          <a:bodyPr spcFirstLastPara="1" wrap="square" lIns="45725" tIns="22850" rIns="45725" bIns="228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72"/>
        <p:cNvGrpSpPr/>
        <p:nvPr/>
      </p:nvGrpSpPr>
      <p:grpSpPr>
        <a:xfrm>
          <a:off x="0" y="0"/>
          <a:ext cx="0" cy="0"/>
          <a:chOff x="0" y="0"/>
          <a:chExt cx="0" cy="0"/>
        </a:xfrm>
      </p:grpSpPr>
      <p:sp>
        <p:nvSpPr>
          <p:cNvPr id="73" name="Google Shape;73;p17"/>
          <p:cNvSpPr txBox="1">
            <a:spLocks noGrp="1"/>
          </p:cNvSpPr>
          <p:nvPr>
            <p:ph type="title"/>
          </p:nvPr>
        </p:nvSpPr>
        <p:spPr>
          <a:xfrm>
            <a:off x="361156" y="2203450"/>
            <a:ext cx="3886200" cy="681038"/>
          </a:xfrm>
          <a:prstGeom prst="rect">
            <a:avLst/>
          </a:prstGeom>
          <a:noFill/>
          <a:ln>
            <a:noFill/>
          </a:ln>
        </p:spPr>
        <p:txBody>
          <a:bodyPr spcFirstLastPara="1" wrap="square" lIns="45725" tIns="22850" rIns="45725" bIns="22850" anchor="t" anchorCtr="0">
            <a:normAutofit/>
          </a:bodyPr>
          <a:lstStyle>
            <a:lvl1pPr lvl="0" algn="l">
              <a:spcBef>
                <a:spcPts val="0"/>
              </a:spcBef>
              <a:spcAft>
                <a:spcPts val="0"/>
              </a:spcAft>
              <a:buClr>
                <a:schemeClr val="dk1"/>
              </a:buClr>
              <a:buSzPts val="2000"/>
              <a:buFont typeface="Calibri"/>
              <a:buNone/>
              <a:defRPr sz="2000" b="1" cap="none"/>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a:endParaRPr/>
          </a:p>
        </p:txBody>
      </p:sp>
      <p:sp>
        <p:nvSpPr>
          <p:cNvPr id="74" name="Google Shape;74;p17"/>
          <p:cNvSpPr txBox="1">
            <a:spLocks noGrp="1"/>
          </p:cNvSpPr>
          <p:nvPr>
            <p:ph type="body" idx="1"/>
          </p:nvPr>
        </p:nvSpPr>
        <p:spPr>
          <a:xfrm>
            <a:off x="361156" y="1453357"/>
            <a:ext cx="3886200" cy="750094"/>
          </a:xfrm>
          <a:prstGeom prst="rect">
            <a:avLst/>
          </a:prstGeom>
          <a:noFill/>
          <a:ln>
            <a:noFill/>
          </a:ln>
        </p:spPr>
        <p:txBody>
          <a:bodyPr spcFirstLastPara="1" wrap="square" lIns="45725" tIns="22850" rIns="45725" bIns="22850" anchor="b" anchorCtr="0">
            <a:normAutofit/>
          </a:bodyPr>
          <a:lstStyle>
            <a:lvl1pPr marL="457200" lvl="0" indent="-228600" algn="l">
              <a:spcBef>
                <a:spcPts val="200"/>
              </a:spcBef>
              <a:spcAft>
                <a:spcPts val="0"/>
              </a:spcAft>
              <a:buClr>
                <a:srgbClr val="888888"/>
              </a:buClr>
              <a:buSzPts val="1000"/>
              <a:buNone/>
              <a:defRPr sz="1000">
                <a:solidFill>
                  <a:srgbClr val="888888"/>
                </a:solidFill>
              </a:defRPr>
            </a:lvl1pPr>
            <a:lvl2pPr marL="914400" lvl="1" indent="-228600" algn="l">
              <a:spcBef>
                <a:spcPts val="200"/>
              </a:spcBef>
              <a:spcAft>
                <a:spcPts val="0"/>
              </a:spcAft>
              <a:buClr>
                <a:srgbClr val="888888"/>
              </a:buClr>
              <a:buSzPts val="900"/>
              <a:buNone/>
              <a:defRPr sz="900">
                <a:solidFill>
                  <a:srgbClr val="888888"/>
                </a:solidFill>
              </a:defRPr>
            </a:lvl2pPr>
            <a:lvl3pPr marL="1371600" lvl="2" indent="-228600" algn="l">
              <a:spcBef>
                <a:spcPts val="200"/>
              </a:spcBef>
              <a:spcAft>
                <a:spcPts val="0"/>
              </a:spcAft>
              <a:buClr>
                <a:srgbClr val="888888"/>
              </a:buClr>
              <a:buSzPts val="800"/>
              <a:buNone/>
              <a:defRPr sz="800">
                <a:solidFill>
                  <a:srgbClr val="888888"/>
                </a:solidFill>
              </a:defRPr>
            </a:lvl3pPr>
            <a:lvl4pPr marL="1828800" lvl="3" indent="-228600" algn="l">
              <a:spcBef>
                <a:spcPts val="100"/>
              </a:spcBef>
              <a:spcAft>
                <a:spcPts val="0"/>
              </a:spcAft>
              <a:buClr>
                <a:srgbClr val="888888"/>
              </a:buClr>
              <a:buSzPts val="700"/>
              <a:buNone/>
              <a:defRPr sz="700">
                <a:solidFill>
                  <a:srgbClr val="888888"/>
                </a:solidFill>
              </a:defRPr>
            </a:lvl4pPr>
            <a:lvl5pPr marL="2286000" lvl="4" indent="-228600" algn="l">
              <a:spcBef>
                <a:spcPts val="100"/>
              </a:spcBef>
              <a:spcAft>
                <a:spcPts val="0"/>
              </a:spcAft>
              <a:buClr>
                <a:srgbClr val="888888"/>
              </a:buClr>
              <a:buSzPts val="700"/>
              <a:buNone/>
              <a:defRPr sz="700">
                <a:solidFill>
                  <a:srgbClr val="888888"/>
                </a:solidFill>
              </a:defRPr>
            </a:lvl5pPr>
            <a:lvl6pPr marL="2743200" lvl="5" indent="-228600" algn="l">
              <a:spcBef>
                <a:spcPts val="100"/>
              </a:spcBef>
              <a:spcAft>
                <a:spcPts val="0"/>
              </a:spcAft>
              <a:buClr>
                <a:srgbClr val="888888"/>
              </a:buClr>
              <a:buSzPts val="700"/>
              <a:buNone/>
              <a:defRPr sz="700">
                <a:solidFill>
                  <a:srgbClr val="888888"/>
                </a:solidFill>
              </a:defRPr>
            </a:lvl6pPr>
            <a:lvl7pPr marL="3200400" lvl="6" indent="-228600" algn="l">
              <a:spcBef>
                <a:spcPts val="100"/>
              </a:spcBef>
              <a:spcAft>
                <a:spcPts val="0"/>
              </a:spcAft>
              <a:buClr>
                <a:srgbClr val="888888"/>
              </a:buClr>
              <a:buSzPts val="700"/>
              <a:buNone/>
              <a:defRPr sz="700">
                <a:solidFill>
                  <a:srgbClr val="888888"/>
                </a:solidFill>
              </a:defRPr>
            </a:lvl7pPr>
            <a:lvl8pPr marL="3657600" lvl="7" indent="-228600" algn="l">
              <a:spcBef>
                <a:spcPts val="100"/>
              </a:spcBef>
              <a:spcAft>
                <a:spcPts val="0"/>
              </a:spcAft>
              <a:buClr>
                <a:srgbClr val="888888"/>
              </a:buClr>
              <a:buSzPts val="700"/>
              <a:buNone/>
              <a:defRPr sz="700">
                <a:solidFill>
                  <a:srgbClr val="888888"/>
                </a:solidFill>
              </a:defRPr>
            </a:lvl8pPr>
            <a:lvl9pPr marL="4114800" lvl="8" indent="-228600" algn="l">
              <a:spcBef>
                <a:spcPts val="100"/>
              </a:spcBef>
              <a:spcAft>
                <a:spcPts val="0"/>
              </a:spcAft>
              <a:buClr>
                <a:srgbClr val="888888"/>
              </a:buClr>
              <a:buSzPts val="700"/>
              <a:buNone/>
              <a:defRPr sz="700">
                <a:solidFill>
                  <a:srgbClr val="888888"/>
                </a:solidFill>
              </a:defRPr>
            </a:lvl9pPr>
          </a:lstStyle>
          <a:p>
            <a:endParaRPr/>
          </a:p>
        </p:txBody>
      </p:sp>
      <p:sp>
        <p:nvSpPr>
          <p:cNvPr id="75" name="Google Shape;75;p17"/>
          <p:cNvSpPr txBox="1">
            <a:spLocks noGrp="1"/>
          </p:cNvSpPr>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76" name="Google Shape;76;p17"/>
          <p:cNvSpPr txBox="1">
            <a:spLocks noGrp="1"/>
          </p:cNvSpPr>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77" name="Google Shape;77;p17"/>
          <p:cNvSpPr txBox="1">
            <a:spLocks noGrp="1"/>
          </p:cNvSpPr>
          <p:nvPr>
            <p:ph type="sldNum" idx="12"/>
          </p:nvPr>
        </p:nvSpPr>
        <p:spPr>
          <a:xfrm>
            <a:off x="3276600" y="3178175"/>
            <a:ext cx="1066800" cy="182563"/>
          </a:xfrm>
          <a:prstGeom prst="rect">
            <a:avLst/>
          </a:prstGeom>
          <a:noFill/>
          <a:ln>
            <a:noFill/>
          </a:ln>
        </p:spPr>
        <p:txBody>
          <a:bodyPr spcFirstLastPara="1" wrap="square" lIns="45725" tIns="22850" rIns="45725" bIns="228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78"/>
        <p:cNvGrpSpPr/>
        <p:nvPr/>
      </p:nvGrpSpPr>
      <p:grpSpPr>
        <a:xfrm>
          <a:off x="0" y="0"/>
          <a:ext cx="0" cy="0"/>
          <a:chOff x="0" y="0"/>
          <a:chExt cx="0" cy="0"/>
        </a:xfrm>
      </p:grpSpPr>
      <p:sp>
        <p:nvSpPr>
          <p:cNvPr id="79" name="Google Shape;79;p18"/>
          <p:cNvSpPr txBox="1">
            <a:spLocks noGrp="1"/>
          </p:cNvSpPr>
          <p:nvPr>
            <p:ph type="title"/>
          </p:nvPr>
        </p:nvSpPr>
        <p:spPr>
          <a:xfrm>
            <a:off x="228600" y="137319"/>
            <a:ext cx="4114800" cy="571500"/>
          </a:xfrm>
          <a:prstGeom prst="rect">
            <a:avLst/>
          </a:prstGeom>
          <a:noFill/>
          <a:ln>
            <a:noFill/>
          </a:ln>
        </p:spPr>
        <p:txBody>
          <a:bodyPr spcFirstLastPara="1" wrap="square" lIns="45725" tIns="22850" rIns="45725" bIns="22850" anchor="ctr" anchorCtr="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a:endParaRPr/>
          </a:p>
        </p:txBody>
      </p:sp>
      <p:sp>
        <p:nvSpPr>
          <p:cNvPr id="80" name="Google Shape;80;p18"/>
          <p:cNvSpPr txBox="1">
            <a:spLocks noGrp="1"/>
          </p:cNvSpPr>
          <p:nvPr>
            <p:ph type="body" idx="1"/>
          </p:nvPr>
        </p:nvSpPr>
        <p:spPr>
          <a:xfrm>
            <a:off x="228600" y="800100"/>
            <a:ext cx="2019300" cy="2262982"/>
          </a:xfrm>
          <a:prstGeom prst="rect">
            <a:avLst/>
          </a:prstGeom>
          <a:noFill/>
          <a:ln>
            <a:noFill/>
          </a:ln>
        </p:spPr>
        <p:txBody>
          <a:bodyPr spcFirstLastPara="1" wrap="square" lIns="45725" tIns="22850" rIns="45725" bIns="22850" anchor="t" anchorCtr="0">
            <a:normAutofit/>
          </a:bodyPr>
          <a:lstStyle>
            <a:lvl1pPr marL="457200" lvl="0" indent="-317500" algn="l">
              <a:spcBef>
                <a:spcPts val="300"/>
              </a:spcBef>
              <a:spcAft>
                <a:spcPts val="0"/>
              </a:spcAft>
              <a:buClr>
                <a:schemeClr val="dk1"/>
              </a:buClr>
              <a:buSzPts val="1400"/>
              <a:buChar char="•"/>
              <a:defRPr sz="1400"/>
            </a:lvl1pPr>
            <a:lvl2pPr marL="914400" lvl="1" indent="-304800" algn="l">
              <a:spcBef>
                <a:spcPts val="200"/>
              </a:spcBef>
              <a:spcAft>
                <a:spcPts val="0"/>
              </a:spcAft>
              <a:buClr>
                <a:schemeClr val="dk1"/>
              </a:buClr>
              <a:buSzPts val="1200"/>
              <a:buChar char="–"/>
              <a:defRPr sz="1200"/>
            </a:lvl2pPr>
            <a:lvl3pPr marL="1371600" lvl="2" indent="-292100" algn="l">
              <a:spcBef>
                <a:spcPts val="200"/>
              </a:spcBef>
              <a:spcAft>
                <a:spcPts val="0"/>
              </a:spcAft>
              <a:buClr>
                <a:schemeClr val="dk1"/>
              </a:buClr>
              <a:buSzPts val="1000"/>
              <a:buChar char="•"/>
              <a:defRPr sz="1000"/>
            </a:lvl3pPr>
            <a:lvl4pPr marL="1828800" lvl="3" indent="-285750" algn="l">
              <a:spcBef>
                <a:spcPts val="200"/>
              </a:spcBef>
              <a:spcAft>
                <a:spcPts val="0"/>
              </a:spcAft>
              <a:buClr>
                <a:schemeClr val="dk1"/>
              </a:buClr>
              <a:buSzPts val="900"/>
              <a:buChar char="–"/>
              <a:defRPr sz="900"/>
            </a:lvl4pPr>
            <a:lvl5pPr marL="2286000" lvl="4" indent="-285750" algn="l">
              <a:spcBef>
                <a:spcPts val="200"/>
              </a:spcBef>
              <a:spcAft>
                <a:spcPts val="0"/>
              </a:spcAft>
              <a:buClr>
                <a:schemeClr val="dk1"/>
              </a:buClr>
              <a:buSzPts val="900"/>
              <a:buChar char="»"/>
              <a:defRPr sz="900"/>
            </a:lvl5pPr>
            <a:lvl6pPr marL="2743200" lvl="5" indent="-285750" algn="l">
              <a:spcBef>
                <a:spcPts val="200"/>
              </a:spcBef>
              <a:spcAft>
                <a:spcPts val="0"/>
              </a:spcAft>
              <a:buClr>
                <a:schemeClr val="dk1"/>
              </a:buClr>
              <a:buSzPts val="900"/>
              <a:buChar char="•"/>
              <a:defRPr sz="900"/>
            </a:lvl6pPr>
            <a:lvl7pPr marL="3200400" lvl="6" indent="-285750" algn="l">
              <a:spcBef>
                <a:spcPts val="200"/>
              </a:spcBef>
              <a:spcAft>
                <a:spcPts val="0"/>
              </a:spcAft>
              <a:buClr>
                <a:schemeClr val="dk1"/>
              </a:buClr>
              <a:buSzPts val="900"/>
              <a:buChar char="•"/>
              <a:defRPr sz="900"/>
            </a:lvl7pPr>
            <a:lvl8pPr marL="3657600" lvl="7" indent="-285750" algn="l">
              <a:spcBef>
                <a:spcPts val="200"/>
              </a:spcBef>
              <a:spcAft>
                <a:spcPts val="0"/>
              </a:spcAft>
              <a:buClr>
                <a:schemeClr val="dk1"/>
              </a:buClr>
              <a:buSzPts val="900"/>
              <a:buChar char="•"/>
              <a:defRPr sz="900"/>
            </a:lvl8pPr>
            <a:lvl9pPr marL="4114800" lvl="8" indent="-285750" algn="l">
              <a:spcBef>
                <a:spcPts val="200"/>
              </a:spcBef>
              <a:spcAft>
                <a:spcPts val="0"/>
              </a:spcAft>
              <a:buClr>
                <a:schemeClr val="dk1"/>
              </a:buClr>
              <a:buSzPts val="900"/>
              <a:buChar char="•"/>
              <a:defRPr sz="900"/>
            </a:lvl9pPr>
          </a:lstStyle>
          <a:p>
            <a:endParaRPr/>
          </a:p>
        </p:txBody>
      </p:sp>
      <p:sp>
        <p:nvSpPr>
          <p:cNvPr id="81" name="Google Shape;81;p18"/>
          <p:cNvSpPr txBox="1">
            <a:spLocks noGrp="1"/>
          </p:cNvSpPr>
          <p:nvPr>
            <p:ph type="body" idx="2"/>
          </p:nvPr>
        </p:nvSpPr>
        <p:spPr>
          <a:xfrm>
            <a:off x="2324100" y="800100"/>
            <a:ext cx="2019300" cy="2262982"/>
          </a:xfrm>
          <a:prstGeom prst="rect">
            <a:avLst/>
          </a:prstGeom>
          <a:noFill/>
          <a:ln>
            <a:noFill/>
          </a:ln>
        </p:spPr>
        <p:txBody>
          <a:bodyPr spcFirstLastPara="1" wrap="square" lIns="45725" tIns="22850" rIns="45725" bIns="22850" anchor="t" anchorCtr="0">
            <a:normAutofit/>
          </a:bodyPr>
          <a:lstStyle>
            <a:lvl1pPr marL="457200" lvl="0" indent="-317500" algn="l">
              <a:spcBef>
                <a:spcPts val="300"/>
              </a:spcBef>
              <a:spcAft>
                <a:spcPts val="0"/>
              </a:spcAft>
              <a:buClr>
                <a:schemeClr val="dk1"/>
              </a:buClr>
              <a:buSzPts val="1400"/>
              <a:buChar char="•"/>
              <a:defRPr sz="1400"/>
            </a:lvl1pPr>
            <a:lvl2pPr marL="914400" lvl="1" indent="-304800" algn="l">
              <a:spcBef>
                <a:spcPts val="200"/>
              </a:spcBef>
              <a:spcAft>
                <a:spcPts val="0"/>
              </a:spcAft>
              <a:buClr>
                <a:schemeClr val="dk1"/>
              </a:buClr>
              <a:buSzPts val="1200"/>
              <a:buChar char="–"/>
              <a:defRPr sz="1200"/>
            </a:lvl2pPr>
            <a:lvl3pPr marL="1371600" lvl="2" indent="-292100" algn="l">
              <a:spcBef>
                <a:spcPts val="200"/>
              </a:spcBef>
              <a:spcAft>
                <a:spcPts val="0"/>
              </a:spcAft>
              <a:buClr>
                <a:schemeClr val="dk1"/>
              </a:buClr>
              <a:buSzPts val="1000"/>
              <a:buChar char="•"/>
              <a:defRPr sz="1000"/>
            </a:lvl3pPr>
            <a:lvl4pPr marL="1828800" lvl="3" indent="-285750" algn="l">
              <a:spcBef>
                <a:spcPts val="200"/>
              </a:spcBef>
              <a:spcAft>
                <a:spcPts val="0"/>
              </a:spcAft>
              <a:buClr>
                <a:schemeClr val="dk1"/>
              </a:buClr>
              <a:buSzPts val="900"/>
              <a:buChar char="–"/>
              <a:defRPr sz="900"/>
            </a:lvl4pPr>
            <a:lvl5pPr marL="2286000" lvl="4" indent="-285750" algn="l">
              <a:spcBef>
                <a:spcPts val="200"/>
              </a:spcBef>
              <a:spcAft>
                <a:spcPts val="0"/>
              </a:spcAft>
              <a:buClr>
                <a:schemeClr val="dk1"/>
              </a:buClr>
              <a:buSzPts val="900"/>
              <a:buChar char="»"/>
              <a:defRPr sz="900"/>
            </a:lvl5pPr>
            <a:lvl6pPr marL="2743200" lvl="5" indent="-285750" algn="l">
              <a:spcBef>
                <a:spcPts val="200"/>
              </a:spcBef>
              <a:spcAft>
                <a:spcPts val="0"/>
              </a:spcAft>
              <a:buClr>
                <a:schemeClr val="dk1"/>
              </a:buClr>
              <a:buSzPts val="900"/>
              <a:buChar char="•"/>
              <a:defRPr sz="900"/>
            </a:lvl6pPr>
            <a:lvl7pPr marL="3200400" lvl="6" indent="-285750" algn="l">
              <a:spcBef>
                <a:spcPts val="200"/>
              </a:spcBef>
              <a:spcAft>
                <a:spcPts val="0"/>
              </a:spcAft>
              <a:buClr>
                <a:schemeClr val="dk1"/>
              </a:buClr>
              <a:buSzPts val="900"/>
              <a:buChar char="•"/>
              <a:defRPr sz="900"/>
            </a:lvl7pPr>
            <a:lvl8pPr marL="3657600" lvl="7" indent="-285750" algn="l">
              <a:spcBef>
                <a:spcPts val="200"/>
              </a:spcBef>
              <a:spcAft>
                <a:spcPts val="0"/>
              </a:spcAft>
              <a:buClr>
                <a:schemeClr val="dk1"/>
              </a:buClr>
              <a:buSzPts val="900"/>
              <a:buChar char="•"/>
              <a:defRPr sz="900"/>
            </a:lvl8pPr>
            <a:lvl9pPr marL="4114800" lvl="8" indent="-285750" algn="l">
              <a:spcBef>
                <a:spcPts val="200"/>
              </a:spcBef>
              <a:spcAft>
                <a:spcPts val="0"/>
              </a:spcAft>
              <a:buClr>
                <a:schemeClr val="dk1"/>
              </a:buClr>
              <a:buSzPts val="900"/>
              <a:buChar char="•"/>
              <a:defRPr sz="900"/>
            </a:lvl9pPr>
          </a:lstStyle>
          <a:p>
            <a:endParaRPr/>
          </a:p>
        </p:txBody>
      </p:sp>
      <p:sp>
        <p:nvSpPr>
          <p:cNvPr id="82" name="Google Shape;82;p18"/>
          <p:cNvSpPr txBox="1">
            <a:spLocks noGrp="1"/>
          </p:cNvSpPr>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83" name="Google Shape;83;p18"/>
          <p:cNvSpPr txBox="1">
            <a:spLocks noGrp="1"/>
          </p:cNvSpPr>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84" name="Google Shape;84;p18"/>
          <p:cNvSpPr txBox="1">
            <a:spLocks noGrp="1"/>
          </p:cNvSpPr>
          <p:nvPr>
            <p:ph type="sldNum" idx="12"/>
          </p:nvPr>
        </p:nvSpPr>
        <p:spPr>
          <a:xfrm>
            <a:off x="3276600" y="3178175"/>
            <a:ext cx="1066800" cy="182563"/>
          </a:xfrm>
          <a:prstGeom prst="rect">
            <a:avLst/>
          </a:prstGeom>
          <a:noFill/>
          <a:ln>
            <a:noFill/>
          </a:ln>
        </p:spPr>
        <p:txBody>
          <a:bodyPr spcFirstLastPara="1" wrap="square" lIns="45725" tIns="22850" rIns="45725" bIns="228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85"/>
        <p:cNvGrpSpPr/>
        <p:nvPr/>
      </p:nvGrpSpPr>
      <p:grpSpPr>
        <a:xfrm>
          <a:off x="0" y="0"/>
          <a:ext cx="0" cy="0"/>
          <a:chOff x="0" y="0"/>
          <a:chExt cx="0" cy="0"/>
        </a:xfrm>
      </p:grpSpPr>
      <p:sp>
        <p:nvSpPr>
          <p:cNvPr id="86" name="Google Shape;86;p19"/>
          <p:cNvSpPr txBox="1">
            <a:spLocks noGrp="1"/>
          </p:cNvSpPr>
          <p:nvPr>
            <p:ph type="title"/>
          </p:nvPr>
        </p:nvSpPr>
        <p:spPr>
          <a:xfrm>
            <a:off x="228600" y="137319"/>
            <a:ext cx="4114800" cy="571500"/>
          </a:xfrm>
          <a:prstGeom prst="rect">
            <a:avLst/>
          </a:prstGeom>
          <a:noFill/>
          <a:ln>
            <a:noFill/>
          </a:ln>
        </p:spPr>
        <p:txBody>
          <a:bodyPr spcFirstLastPara="1" wrap="square" lIns="45725" tIns="22850" rIns="45725" bIns="22850" anchor="ctr" anchorCtr="0">
            <a:normAutofit/>
          </a:bodyPr>
          <a:lstStyle>
            <a:lvl1pPr lvl="0" algn="ctr">
              <a:spcBef>
                <a:spcPts val="0"/>
              </a:spcBef>
              <a:spcAft>
                <a:spcPts val="0"/>
              </a:spcAft>
              <a:buClr>
                <a:schemeClr val="dk1"/>
              </a:buClr>
              <a:buSzPts val="2200"/>
              <a:buFont typeface="Calibri"/>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a:endParaRPr/>
          </a:p>
        </p:txBody>
      </p:sp>
      <p:sp>
        <p:nvSpPr>
          <p:cNvPr id="87" name="Google Shape;87;p19"/>
          <p:cNvSpPr txBox="1">
            <a:spLocks noGrp="1"/>
          </p:cNvSpPr>
          <p:nvPr>
            <p:ph type="body" idx="1"/>
          </p:nvPr>
        </p:nvSpPr>
        <p:spPr>
          <a:xfrm>
            <a:off x="228600" y="767556"/>
            <a:ext cx="2020094" cy="319881"/>
          </a:xfrm>
          <a:prstGeom prst="rect">
            <a:avLst/>
          </a:prstGeom>
          <a:noFill/>
          <a:ln>
            <a:noFill/>
          </a:ln>
        </p:spPr>
        <p:txBody>
          <a:bodyPr spcFirstLastPara="1" wrap="square" lIns="45725" tIns="22850" rIns="45725" bIns="22850" anchor="b" anchorCtr="0">
            <a:normAutofit/>
          </a:bodyPr>
          <a:lstStyle>
            <a:lvl1pPr marL="457200" lvl="0" indent="-228600" algn="l">
              <a:spcBef>
                <a:spcPts val="200"/>
              </a:spcBef>
              <a:spcAft>
                <a:spcPts val="0"/>
              </a:spcAft>
              <a:buClr>
                <a:schemeClr val="dk1"/>
              </a:buClr>
              <a:buSzPts val="1200"/>
              <a:buNone/>
              <a:defRPr sz="1200" b="1"/>
            </a:lvl1pPr>
            <a:lvl2pPr marL="914400" lvl="1" indent="-228600" algn="l">
              <a:spcBef>
                <a:spcPts val="200"/>
              </a:spcBef>
              <a:spcAft>
                <a:spcPts val="0"/>
              </a:spcAft>
              <a:buClr>
                <a:schemeClr val="dk1"/>
              </a:buClr>
              <a:buSzPts val="1000"/>
              <a:buNone/>
              <a:defRPr sz="1000" b="1"/>
            </a:lvl2pPr>
            <a:lvl3pPr marL="1371600" lvl="2" indent="-228600" algn="l">
              <a:spcBef>
                <a:spcPts val="200"/>
              </a:spcBef>
              <a:spcAft>
                <a:spcPts val="0"/>
              </a:spcAft>
              <a:buClr>
                <a:schemeClr val="dk1"/>
              </a:buClr>
              <a:buSzPts val="900"/>
              <a:buNone/>
              <a:defRPr sz="900" b="1"/>
            </a:lvl3pPr>
            <a:lvl4pPr marL="1828800" lvl="3" indent="-228600" algn="l">
              <a:spcBef>
                <a:spcPts val="200"/>
              </a:spcBef>
              <a:spcAft>
                <a:spcPts val="0"/>
              </a:spcAft>
              <a:buClr>
                <a:schemeClr val="dk1"/>
              </a:buClr>
              <a:buSzPts val="800"/>
              <a:buNone/>
              <a:defRPr sz="800" b="1"/>
            </a:lvl4pPr>
            <a:lvl5pPr marL="2286000" lvl="4" indent="-228600" algn="l">
              <a:spcBef>
                <a:spcPts val="200"/>
              </a:spcBef>
              <a:spcAft>
                <a:spcPts val="0"/>
              </a:spcAft>
              <a:buClr>
                <a:schemeClr val="dk1"/>
              </a:buClr>
              <a:buSzPts val="800"/>
              <a:buNone/>
              <a:defRPr sz="800" b="1"/>
            </a:lvl5pPr>
            <a:lvl6pPr marL="2743200" lvl="5" indent="-228600" algn="l">
              <a:spcBef>
                <a:spcPts val="200"/>
              </a:spcBef>
              <a:spcAft>
                <a:spcPts val="0"/>
              </a:spcAft>
              <a:buClr>
                <a:schemeClr val="dk1"/>
              </a:buClr>
              <a:buSzPts val="800"/>
              <a:buNone/>
              <a:defRPr sz="800" b="1"/>
            </a:lvl6pPr>
            <a:lvl7pPr marL="3200400" lvl="6" indent="-228600" algn="l">
              <a:spcBef>
                <a:spcPts val="200"/>
              </a:spcBef>
              <a:spcAft>
                <a:spcPts val="0"/>
              </a:spcAft>
              <a:buClr>
                <a:schemeClr val="dk1"/>
              </a:buClr>
              <a:buSzPts val="800"/>
              <a:buNone/>
              <a:defRPr sz="800" b="1"/>
            </a:lvl7pPr>
            <a:lvl8pPr marL="3657600" lvl="7" indent="-228600" algn="l">
              <a:spcBef>
                <a:spcPts val="200"/>
              </a:spcBef>
              <a:spcAft>
                <a:spcPts val="0"/>
              </a:spcAft>
              <a:buClr>
                <a:schemeClr val="dk1"/>
              </a:buClr>
              <a:buSzPts val="800"/>
              <a:buNone/>
              <a:defRPr sz="800" b="1"/>
            </a:lvl8pPr>
            <a:lvl9pPr marL="4114800" lvl="8" indent="-228600" algn="l">
              <a:spcBef>
                <a:spcPts val="200"/>
              </a:spcBef>
              <a:spcAft>
                <a:spcPts val="0"/>
              </a:spcAft>
              <a:buClr>
                <a:schemeClr val="dk1"/>
              </a:buClr>
              <a:buSzPts val="800"/>
              <a:buNone/>
              <a:defRPr sz="800" b="1"/>
            </a:lvl9pPr>
          </a:lstStyle>
          <a:p>
            <a:endParaRPr/>
          </a:p>
        </p:txBody>
      </p:sp>
      <p:sp>
        <p:nvSpPr>
          <p:cNvPr id="88" name="Google Shape;88;p19"/>
          <p:cNvSpPr txBox="1">
            <a:spLocks noGrp="1"/>
          </p:cNvSpPr>
          <p:nvPr>
            <p:ph type="body" idx="2"/>
          </p:nvPr>
        </p:nvSpPr>
        <p:spPr>
          <a:xfrm>
            <a:off x="228600" y="1087438"/>
            <a:ext cx="2020094" cy="1975644"/>
          </a:xfrm>
          <a:prstGeom prst="rect">
            <a:avLst/>
          </a:prstGeom>
          <a:noFill/>
          <a:ln>
            <a:noFill/>
          </a:ln>
        </p:spPr>
        <p:txBody>
          <a:bodyPr spcFirstLastPara="1" wrap="square" lIns="45725" tIns="22850" rIns="45725" bIns="22850" anchor="t" anchorCtr="0">
            <a:normAutofit/>
          </a:bodyPr>
          <a:lstStyle>
            <a:lvl1pPr marL="457200" lvl="0" indent="-304800" algn="l">
              <a:spcBef>
                <a:spcPts val="200"/>
              </a:spcBef>
              <a:spcAft>
                <a:spcPts val="0"/>
              </a:spcAft>
              <a:buClr>
                <a:schemeClr val="dk1"/>
              </a:buClr>
              <a:buSzPts val="1200"/>
              <a:buChar char="•"/>
              <a:defRPr sz="1200"/>
            </a:lvl1pPr>
            <a:lvl2pPr marL="914400" lvl="1" indent="-292100" algn="l">
              <a:spcBef>
                <a:spcPts val="200"/>
              </a:spcBef>
              <a:spcAft>
                <a:spcPts val="0"/>
              </a:spcAft>
              <a:buClr>
                <a:schemeClr val="dk1"/>
              </a:buClr>
              <a:buSzPts val="1000"/>
              <a:buChar char="–"/>
              <a:defRPr sz="1000"/>
            </a:lvl2pPr>
            <a:lvl3pPr marL="1371600" lvl="2" indent="-285750" algn="l">
              <a:spcBef>
                <a:spcPts val="200"/>
              </a:spcBef>
              <a:spcAft>
                <a:spcPts val="0"/>
              </a:spcAft>
              <a:buClr>
                <a:schemeClr val="dk1"/>
              </a:buClr>
              <a:buSzPts val="900"/>
              <a:buChar char="•"/>
              <a:defRPr sz="900"/>
            </a:lvl3pPr>
            <a:lvl4pPr marL="1828800" lvl="3" indent="-279400" algn="l">
              <a:spcBef>
                <a:spcPts val="200"/>
              </a:spcBef>
              <a:spcAft>
                <a:spcPts val="0"/>
              </a:spcAft>
              <a:buClr>
                <a:schemeClr val="dk1"/>
              </a:buClr>
              <a:buSzPts val="800"/>
              <a:buChar char="–"/>
              <a:defRPr sz="800"/>
            </a:lvl4pPr>
            <a:lvl5pPr marL="2286000" lvl="4" indent="-279400" algn="l">
              <a:spcBef>
                <a:spcPts val="200"/>
              </a:spcBef>
              <a:spcAft>
                <a:spcPts val="0"/>
              </a:spcAft>
              <a:buClr>
                <a:schemeClr val="dk1"/>
              </a:buClr>
              <a:buSzPts val="800"/>
              <a:buChar char="»"/>
              <a:defRPr sz="800"/>
            </a:lvl5pPr>
            <a:lvl6pPr marL="2743200" lvl="5" indent="-279400" algn="l">
              <a:spcBef>
                <a:spcPts val="200"/>
              </a:spcBef>
              <a:spcAft>
                <a:spcPts val="0"/>
              </a:spcAft>
              <a:buClr>
                <a:schemeClr val="dk1"/>
              </a:buClr>
              <a:buSzPts val="800"/>
              <a:buChar char="•"/>
              <a:defRPr sz="800"/>
            </a:lvl6pPr>
            <a:lvl7pPr marL="3200400" lvl="6" indent="-279400" algn="l">
              <a:spcBef>
                <a:spcPts val="200"/>
              </a:spcBef>
              <a:spcAft>
                <a:spcPts val="0"/>
              </a:spcAft>
              <a:buClr>
                <a:schemeClr val="dk1"/>
              </a:buClr>
              <a:buSzPts val="800"/>
              <a:buChar char="•"/>
              <a:defRPr sz="800"/>
            </a:lvl7pPr>
            <a:lvl8pPr marL="3657600" lvl="7" indent="-279400" algn="l">
              <a:spcBef>
                <a:spcPts val="200"/>
              </a:spcBef>
              <a:spcAft>
                <a:spcPts val="0"/>
              </a:spcAft>
              <a:buClr>
                <a:schemeClr val="dk1"/>
              </a:buClr>
              <a:buSzPts val="800"/>
              <a:buChar char="•"/>
              <a:defRPr sz="800"/>
            </a:lvl8pPr>
            <a:lvl9pPr marL="4114800" lvl="8" indent="-279400" algn="l">
              <a:spcBef>
                <a:spcPts val="200"/>
              </a:spcBef>
              <a:spcAft>
                <a:spcPts val="0"/>
              </a:spcAft>
              <a:buClr>
                <a:schemeClr val="dk1"/>
              </a:buClr>
              <a:buSzPts val="800"/>
              <a:buChar char="•"/>
              <a:defRPr sz="800"/>
            </a:lvl9pPr>
          </a:lstStyle>
          <a:p>
            <a:endParaRPr/>
          </a:p>
        </p:txBody>
      </p:sp>
      <p:sp>
        <p:nvSpPr>
          <p:cNvPr id="89" name="Google Shape;89;p19"/>
          <p:cNvSpPr txBox="1">
            <a:spLocks noGrp="1"/>
          </p:cNvSpPr>
          <p:nvPr>
            <p:ph type="body" idx="3"/>
          </p:nvPr>
        </p:nvSpPr>
        <p:spPr>
          <a:xfrm>
            <a:off x="2322513" y="767556"/>
            <a:ext cx="2020888" cy="319881"/>
          </a:xfrm>
          <a:prstGeom prst="rect">
            <a:avLst/>
          </a:prstGeom>
          <a:noFill/>
          <a:ln>
            <a:noFill/>
          </a:ln>
        </p:spPr>
        <p:txBody>
          <a:bodyPr spcFirstLastPara="1" wrap="square" lIns="45725" tIns="22850" rIns="45725" bIns="22850" anchor="b" anchorCtr="0">
            <a:normAutofit/>
          </a:bodyPr>
          <a:lstStyle>
            <a:lvl1pPr marL="457200" lvl="0" indent="-228600" algn="l">
              <a:spcBef>
                <a:spcPts val="200"/>
              </a:spcBef>
              <a:spcAft>
                <a:spcPts val="0"/>
              </a:spcAft>
              <a:buClr>
                <a:schemeClr val="dk1"/>
              </a:buClr>
              <a:buSzPts val="1200"/>
              <a:buNone/>
              <a:defRPr sz="1200" b="1"/>
            </a:lvl1pPr>
            <a:lvl2pPr marL="914400" lvl="1" indent="-228600" algn="l">
              <a:spcBef>
                <a:spcPts val="200"/>
              </a:spcBef>
              <a:spcAft>
                <a:spcPts val="0"/>
              </a:spcAft>
              <a:buClr>
                <a:schemeClr val="dk1"/>
              </a:buClr>
              <a:buSzPts val="1000"/>
              <a:buNone/>
              <a:defRPr sz="1000" b="1"/>
            </a:lvl2pPr>
            <a:lvl3pPr marL="1371600" lvl="2" indent="-228600" algn="l">
              <a:spcBef>
                <a:spcPts val="200"/>
              </a:spcBef>
              <a:spcAft>
                <a:spcPts val="0"/>
              </a:spcAft>
              <a:buClr>
                <a:schemeClr val="dk1"/>
              </a:buClr>
              <a:buSzPts val="900"/>
              <a:buNone/>
              <a:defRPr sz="900" b="1"/>
            </a:lvl3pPr>
            <a:lvl4pPr marL="1828800" lvl="3" indent="-228600" algn="l">
              <a:spcBef>
                <a:spcPts val="200"/>
              </a:spcBef>
              <a:spcAft>
                <a:spcPts val="0"/>
              </a:spcAft>
              <a:buClr>
                <a:schemeClr val="dk1"/>
              </a:buClr>
              <a:buSzPts val="800"/>
              <a:buNone/>
              <a:defRPr sz="800" b="1"/>
            </a:lvl4pPr>
            <a:lvl5pPr marL="2286000" lvl="4" indent="-228600" algn="l">
              <a:spcBef>
                <a:spcPts val="200"/>
              </a:spcBef>
              <a:spcAft>
                <a:spcPts val="0"/>
              </a:spcAft>
              <a:buClr>
                <a:schemeClr val="dk1"/>
              </a:buClr>
              <a:buSzPts val="800"/>
              <a:buNone/>
              <a:defRPr sz="800" b="1"/>
            </a:lvl5pPr>
            <a:lvl6pPr marL="2743200" lvl="5" indent="-228600" algn="l">
              <a:spcBef>
                <a:spcPts val="200"/>
              </a:spcBef>
              <a:spcAft>
                <a:spcPts val="0"/>
              </a:spcAft>
              <a:buClr>
                <a:schemeClr val="dk1"/>
              </a:buClr>
              <a:buSzPts val="800"/>
              <a:buNone/>
              <a:defRPr sz="800" b="1"/>
            </a:lvl6pPr>
            <a:lvl7pPr marL="3200400" lvl="6" indent="-228600" algn="l">
              <a:spcBef>
                <a:spcPts val="200"/>
              </a:spcBef>
              <a:spcAft>
                <a:spcPts val="0"/>
              </a:spcAft>
              <a:buClr>
                <a:schemeClr val="dk1"/>
              </a:buClr>
              <a:buSzPts val="800"/>
              <a:buNone/>
              <a:defRPr sz="800" b="1"/>
            </a:lvl7pPr>
            <a:lvl8pPr marL="3657600" lvl="7" indent="-228600" algn="l">
              <a:spcBef>
                <a:spcPts val="200"/>
              </a:spcBef>
              <a:spcAft>
                <a:spcPts val="0"/>
              </a:spcAft>
              <a:buClr>
                <a:schemeClr val="dk1"/>
              </a:buClr>
              <a:buSzPts val="800"/>
              <a:buNone/>
              <a:defRPr sz="800" b="1"/>
            </a:lvl8pPr>
            <a:lvl9pPr marL="4114800" lvl="8" indent="-228600" algn="l">
              <a:spcBef>
                <a:spcPts val="200"/>
              </a:spcBef>
              <a:spcAft>
                <a:spcPts val="0"/>
              </a:spcAft>
              <a:buClr>
                <a:schemeClr val="dk1"/>
              </a:buClr>
              <a:buSzPts val="800"/>
              <a:buNone/>
              <a:defRPr sz="800" b="1"/>
            </a:lvl9pPr>
          </a:lstStyle>
          <a:p>
            <a:endParaRPr/>
          </a:p>
        </p:txBody>
      </p:sp>
      <p:sp>
        <p:nvSpPr>
          <p:cNvPr id="90" name="Google Shape;90;p19"/>
          <p:cNvSpPr txBox="1">
            <a:spLocks noGrp="1"/>
          </p:cNvSpPr>
          <p:nvPr>
            <p:ph type="body" idx="4"/>
          </p:nvPr>
        </p:nvSpPr>
        <p:spPr>
          <a:xfrm>
            <a:off x="2322513" y="1087438"/>
            <a:ext cx="2020888" cy="1975644"/>
          </a:xfrm>
          <a:prstGeom prst="rect">
            <a:avLst/>
          </a:prstGeom>
          <a:noFill/>
          <a:ln>
            <a:noFill/>
          </a:ln>
        </p:spPr>
        <p:txBody>
          <a:bodyPr spcFirstLastPara="1" wrap="square" lIns="45725" tIns="22850" rIns="45725" bIns="22850" anchor="t" anchorCtr="0">
            <a:normAutofit/>
          </a:bodyPr>
          <a:lstStyle>
            <a:lvl1pPr marL="457200" lvl="0" indent="-304800" algn="l">
              <a:spcBef>
                <a:spcPts val="200"/>
              </a:spcBef>
              <a:spcAft>
                <a:spcPts val="0"/>
              </a:spcAft>
              <a:buClr>
                <a:schemeClr val="dk1"/>
              </a:buClr>
              <a:buSzPts val="1200"/>
              <a:buChar char="•"/>
              <a:defRPr sz="1200"/>
            </a:lvl1pPr>
            <a:lvl2pPr marL="914400" lvl="1" indent="-292100" algn="l">
              <a:spcBef>
                <a:spcPts val="200"/>
              </a:spcBef>
              <a:spcAft>
                <a:spcPts val="0"/>
              </a:spcAft>
              <a:buClr>
                <a:schemeClr val="dk1"/>
              </a:buClr>
              <a:buSzPts val="1000"/>
              <a:buChar char="–"/>
              <a:defRPr sz="1000"/>
            </a:lvl2pPr>
            <a:lvl3pPr marL="1371600" lvl="2" indent="-285750" algn="l">
              <a:spcBef>
                <a:spcPts val="200"/>
              </a:spcBef>
              <a:spcAft>
                <a:spcPts val="0"/>
              </a:spcAft>
              <a:buClr>
                <a:schemeClr val="dk1"/>
              </a:buClr>
              <a:buSzPts val="900"/>
              <a:buChar char="•"/>
              <a:defRPr sz="900"/>
            </a:lvl3pPr>
            <a:lvl4pPr marL="1828800" lvl="3" indent="-279400" algn="l">
              <a:spcBef>
                <a:spcPts val="200"/>
              </a:spcBef>
              <a:spcAft>
                <a:spcPts val="0"/>
              </a:spcAft>
              <a:buClr>
                <a:schemeClr val="dk1"/>
              </a:buClr>
              <a:buSzPts val="800"/>
              <a:buChar char="–"/>
              <a:defRPr sz="800"/>
            </a:lvl4pPr>
            <a:lvl5pPr marL="2286000" lvl="4" indent="-279400" algn="l">
              <a:spcBef>
                <a:spcPts val="200"/>
              </a:spcBef>
              <a:spcAft>
                <a:spcPts val="0"/>
              </a:spcAft>
              <a:buClr>
                <a:schemeClr val="dk1"/>
              </a:buClr>
              <a:buSzPts val="800"/>
              <a:buChar char="»"/>
              <a:defRPr sz="800"/>
            </a:lvl5pPr>
            <a:lvl6pPr marL="2743200" lvl="5" indent="-279400" algn="l">
              <a:spcBef>
                <a:spcPts val="200"/>
              </a:spcBef>
              <a:spcAft>
                <a:spcPts val="0"/>
              </a:spcAft>
              <a:buClr>
                <a:schemeClr val="dk1"/>
              </a:buClr>
              <a:buSzPts val="800"/>
              <a:buChar char="•"/>
              <a:defRPr sz="800"/>
            </a:lvl6pPr>
            <a:lvl7pPr marL="3200400" lvl="6" indent="-279400" algn="l">
              <a:spcBef>
                <a:spcPts val="200"/>
              </a:spcBef>
              <a:spcAft>
                <a:spcPts val="0"/>
              </a:spcAft>
              <a:buClr>
                <a:schemeClr val="dk1"/>
              </a:buClr>
              <a:buSzPts val="800"/>
              <a:buChar char="•"/>
              <a:defRPr sz="800"/>
            </a:lvl7pPr>
            <a:lvl8pPr marL="3657600" lvl="7" indent="-279400" algn="l">
              <a:spcBef>
                <a:spcPts val="200"/>
              </a:spcBef>
              <a:spcAft>
                <a:spcPts val="0"/>
              </a:spcAft>
              <a:buClr>
                <a:schemeClr val="dk1"/>
              </a:buClr>
              <a:buSzPts val="800"/>
              <a:buChar char="•"/>
              <a:defRPr sz="800"/>
            </a:lvl8pPr>
            <a:lvl9pPr marL="4114800" lvl="8" indent="-279400" algn="l">
              <a:spcBef>
                <a:spcPts val="200"/>
              </a:spcBef>
              <a:spcAft>
                <a:spcPts val="0"/>
              </a:spcAft>
              <a:buClr>
                <a:schemeClr val="dk1"/>
              </a:buClr>
              <a:buSzPts val="800"/>
              <a:buChar char="•"/>
              <a:defRPr sz="800"/>
            </a:lvl9pPr>
          </a:lstStyle>
          <a:p>
            <a:endParaRPr/>
          </a:p>
        </p:txBody>
      </p:sp>
      <p:sp>
        <p:nvSpPr>
          <p:cNvPr id="91" name="Google Shape;91;p19"/>
          <p:cNvSpPr txBox="1">
            <a:spLocks noGrp="1"/>
          </p:cNvSpPr>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92" name="Google Shape;92;p19"/>
          <p:cNvSpPr txBox="1">
            <a:spLocks noGrp="1"/>
          </p:cNvSpPr>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93" name="Google Shape;93;p19"/>
          <p:cNvSpPr txBox="1">
            <a:spLocks noGrp="1"/>
          </p:cNvSpPr>
          <p:nvPr>
            <p:ph type="sldNum" idx="12"/>
          </p:nvPr>
        </p:nvSpPr>
        <p:spPr>
          <a:xfrm>
            <a:off x="3276600" y="3178175"/>
            <a:ext cx="1066800" cy="182563"/>
          </a:xfrm>
          <a:prstGeom prst="rect">
            <a:avLst/>
          </a:prstGeom>
          <a:noFill/>
          <a:ln>
            <a:noFill/>
          </a:ln>
        </p:spPr>
        <p:txBody>
          <a:bodyPr spcFirstLastPara="1" wrap="square" lIns="45725" tIns="22850" rIns="45725" bIns="228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4"/>
        <p:cNvGrpSpPr/>
        <p:nvPr/>
      </p:nvGrpSpPr>
      <p:grpSpPr>
        <a:xfrm>
          <a:off x="0" y="0"/>
          <a:ext cx="0" cy="0"/>
          <a:chOff x="0" y="0"/>
          <a:chExt cx="0" cy="0"/>
        </a:xfrm>
      </p:grpSpPr>
      <p:sp>
        <p:nvSpPr>
          <p:cNvPr id="95" name="Google Shape;95;p20"/>
          <p:cNvSpPr txBox="1">
            <a:spLocks noGrp="1"/>
          </p:cNvSpPr>
          <p:nvPr>
            <p:ph type="title"/>
          </p:nvPr>
        </p:nvSpPr>
        <p:spPr>
          <a:xfrm>
            <a:off x="228600" y="137319"/>
            <a:ext cx="4114800" cy="571500"/>
          </a:xfrm>
          <a:prstGeom prst="rect">
            <a:avLst/>
          </a:prstGeom>
          <a:noFill/>
          <a:ln>
            <a:noFill/>
          </a:ln>
        </p:spPr>
        <p:txBody>
          <a:bodyPr spcFirstLastPara="1" wrap="square" lIns="45725" tIns="22850" rIns="45725" bIns="22850" anchor="ctr" anchorCtr="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a:endParaRPr/>
          </a:p>
        </p:txBody>
      </p:sp>
      <p:sp>
        <p:nvSpPr>
          <p:cNvPr id="96" name="Google Shape;96;p20"/>
          <p:cNvSpPr txBox="1">
            <a:spLocks noGrp="1"/>
          </p:cNvSpPr>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97" name="Google Shape;97;p20"/>
          <p:cNvSpPr txBox="1">
            <a:spLocks noGrp="1"/>
          </p:cNvSpPr>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98" name="Google Shape;98;p20"/>
          <p:cNvSpPr txBox="1">
            <a:spLocks noGrp="1"/>
          </p:cNvSpPr>
          <p:nvPr>
            <p:ph type="sldNum" idx="12"/>
          </p:nvPr>
        </p:nvSpPr>
        <p:spPr>
          <a:xfrm>
            <a:off x="3276600" y="3178175"/>
            <a:ext cx="1066800" cy="182563"/>
          </a:xfrm>
          <a:prstGeom prst="rect">
            <a:avLst/>
          </a:prstGeom>
          <a:noFill/>
          <a:ln>
            <a:noFill/>
          </a:ln>
        </p:spPr>
        <p:txBody>
          <a:bodyPr spcFirstLastPara="1" wrap="square" lIns="45725" tIns="22850" rIns="45725" bIns="228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99"/>
        <p:cNvGrpSpPr/>
        <p:nvPr/>
      </p:nvGrpSpPr>
      <p:grpSpPr>
        <a:xfrm>
          <a:off x="0" y="0"/>
          <a:ext cx="0" cy="0"/>
          <a:chOff x="0" y="0"/>
          <a:chExt cx="0" cy="0"/>
        </a:xfrm>
      </p:grpSpPr>
      <p:sp>
        <p:nvSpPr>
          <p:cNvPr id="100" name="Google Shape;100;p21"/>
          <p:cNvSpPr txBox="1">
            <a:spLocks noGrp="1"/>
          </p:cNvSpPr>
          <p:nvPr>
            <p:ph type="title"/>
          </p:nvPr>
        </p:nvSpPr>
        <p:spPr>
          <a:xfrm>
            <a:off x="228600" y="136525"/>
            <a:ext cx="1504157" cy="581025"/>
          </a:xfrm>
          <a:prstGeom prst="rect">
            <a:avLst/>
          </a:prstGeom>
          <a:noFill/>
          <a:ln>
            <a:noFill/>
          </a:ln>
        </p:spPr>
        <p:txBody>
          <a:bodyPr spcFirstLastPara="1" wrap="square" lIns="45725" tIns="22850" rIns="45725" bIns="22850" anchor="b" anchorCtr="0">
            <a:normAutofit/>
          </a:bodyPr>
          <a:lstStyle>
            <a:lvl1pPr lvl="0" algn="l">
              <a:spcBef>
                <a:spcPts val="0"/>
              </a:spcBef>
              <a:spcAft>
                <a:spcPts val="0"/>
              </a:spcAft>
              <a:buClr>
                <a:schemeClr val="dk1"/>
              </a:buClr>
              <a:buSzPts val="1000"/>
              <a:buFont typeface="Calibri"/>
              <a:buNone/>
              <a:defRPr sz="1000" b="1"/>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a:endParaRPr/>
          </a:p>
        </p:txBody>
      </p:sp>
      <p:sp>
        <p:nvSpPr>
          <p:cNvPr id="101" name="Google Shape;101;p21"/>
          <p:cNvSpPr txBox="1">
            <a:spLocks noGrp="1"/>
          </p:cNvSpPr>
          <p:nvPr>
            <p:ph type="body" idx="1"/>
          </p:nvPr>
        </p:nvSpPr>
        <p:spPr>
          <a:xfrm>
            <a:off x="1787525" y="136525"/>
            <a:ext cx="2555875" cy="2926557"/>
          </a:xfrm>
          <a:prstGeom prst="rect">
            <a:avLst/>
          </a:prstGeom>
          <a:noFill/>
          <a:ln>
            <a:noFill/>
          </a:ln>
        </p:spPr>
        <p:txBody>
          <a:bodyPr spcFirstLastPara="1" wrap="square" lIns="45725" tIns="22850" rIns="45725" bIns="22850" anchor="t" anchorCtr="0">
            <a:normAutofit/>
          </a:bodyPr>
          <a:lstStyle>
            <a:lvl1pPr marL="457200" lvl="0" indent="-330200" algn="l">
              <a:spcBef>
                <a:spcPts val="300"/>
              </a:spcBef>
              <a:spcAft>
                <a:spcPts val="0"/>
              </a:spcAft>
              <a:buClr>
                <a:schemeClr val="dk1"/>
              </a:buClr>
              <a:buSzPts val="1600"/>
              <a:buChar char="•"/>
              <a:defRPr sz="1600"/>
            </a:lvl1pPr>
            <a:lvl2pPr marL="914400" lvl="1" indent="-317500" algn="l">
              <a:spcBef>
                <a:spcPts val="300"/>
              </a:spcBef>
              <a:spcAft>
                <a:spcPts val="0"/>
              </a:spcAft>
              <a:buClr>
                <a:schemeClr val="dk1"/>
              </a:buClr>
              <a:buSzPts val="1400"/>
              <a:buChar char="–"/>
              <a:defRPr sz="1400"/>
            </a:lvl2pPr>
            <a:lvl3pPr marL="1371600" lvl="2" indent="-304800" algn="l">
              <a:spcBef>
                <a:spcPts val="200"/>
              </a:spcBef>
              <a:spcAft>
                <a:spcPts val="0"/>
              </a:spcAft>
              <a:buClr>
                <a:schemeClr val="dk1"/>
              </a:buClr>
              <a:buSzPts val="1200"/>
              <a:buChar char="•"/>
              <a:defRPr sz="1200"/>
            </a:lvl3pPr>
            <a:lvl4pPr marL="1828800" lvl="3" indent="-292100" algn="l">
              <a:spcBef>
                <a:spcPts val="200"/>
              </a:spcBef>
              <a:spcAft>
                <a:spcPts val="0"/>
              </a:spcAft>
              <a:buClr>
                <a:schemeClr val="dk1"/>
              </a:buClr>
              <a:buSzPts val="1000"/>
              <a:buChar char="–"/>
              <a:defRPr sz="1000"/>
            </a:lvl4pPr>
            <a:lvl5pPr marL="2286000" lvl="4" indent="-292100" algn="l">
              <a:spcBef>
                <a:spcPts val="200"/>
              </a:spcBef>
              <a:spcAft>
                <a:spcPts val="0"/>
              </a:spcAft>
              <a:buClr>
                <a:schemeClr val="dk1"/>
              </a:buClr>
              <a:buSzPts val="1000"/>
              <a:buChar char="»"/>
              <a:defRPr sz="1000"/>
            </a:lvl5pPr>
            <a:lvl6pPr marL="2743200" lvl="5" indent="-292100" algn="l">
              <a:spcBef>
                <a:spcPts val="200"/>
              </a:spcBef>
              <a:spcAft>
                <a:spcPts val="0"/>
              </a:spcAft>
              <a:buClr>
                <a:schemeClr val="dk1"/>
              </a:buClr>
              <a:buSzPts val="1000"/>
              <a:buChar char="•"/>
              <a:defRPr sz="1000"/>
            </a:lvl6pPr>
            <a:lvl7pPr marL="3200400" lvl="6" indent="-292100" algn="l">
              <a:spcBef>
                <a:spcPts val="200"/>
              </a:spcBef>
              <a:spcAft>
                <a:spcPts val="0"/>
              </a:spcAft>
              <a:buClr>
                <a:schemeClr val="dk1"/>
              </a:buClr>
              <a:buSzPts val="1000"/>
              <a:buChar char="•"/>
              <a:defRPr sz="1000"/>
            </a:lvl7pPr>
            <a:lvl8pPr marL="3657600" lvl="7" indent="-292100" algn="l">
              <a:spcBef>
                <a:spcPts val="200"/>
              </a:spcBef>
              <a:spcAft>
                <a:spcPts val="0"/>
              </a:spcAft>
              <a:buClr>
                <a:schemeClr val="dk1"/>
              </a:buClr>
              <a:buSzPts val="1000"/>
              <a:buChar char="•"/>
              <a:defRPr sz="1000"/>
            </a:lvl8pPr>
            <a:lvl9pPr marL="4114800" lvl="8" indent="-292100" algn="l">
              <a:spcBef>
                <a:spcPts val="200"/>
              </a:spcBef>
              <a:spcAft>
                <a:spcPts val="0"/>
              </a:spcAft>
              <a:buClr>
                <a:schemeClr val="dk1"/>
              </a:buClr>
              <a:buSzPts val="1000"/>
              <a:buChar char="•"/>
              <a:defRPr sz="1000"/>
            </a:lvl9pPr>
          </a:lstStyle>
          <a:p>
            <a:endParaRPr/>
          </a:p>
        </p:txBody>
      </p:sp>
      <p:sp>
        <p:nvSpPr>
          <p:cNvPr id="102" name="Google Shape;102;p21"/>
          <p:cNvSpPr txBox="1">
            <a:spLocks noGrp="1"/>
          </p:cNvSpPr>
          <p:nvPr>
            <p:ph type="body" idx="2"/>
          </p:nvPr>
        </p:nvSpPr>
        <p:spPr>
          <a:xfrm>
            <a:off x="228600" y="717550"/>
            <a:ext cx="1504157" cy="2345532"/>
          </a:xfrm>
          <a:prstGeom prst="rect">
            <a:avLst/>
          </a:prstGeom>
          <a:noFill/>
          <a:ln>
            <a:noFill/>
          </a:ln>
        </p:spPr>
        <p:txBody>
          <a:bodyPr spcFirstLastPara="1" wrap="square" lIns="45725" tIns="22850" rIns="45725" bIns="22850" anchor="t" anchorCtr="0">
            <a:normAutofit/>
          </a:bodyPr>
          <a:lstStyle>
            <a:lvl1pPr marL="457200" lvl="0" indent="-228600" algn="l">
              <a:spcBef>
                <a:spcPts val="100"/>
              </a:spcBef>
              <a:spcAft>
                <a:spcPts val="0"/>
              </a:spcAft>
              <a:buClr>
                <a:schemeClr val="dk1"/>
              </a:buClr>
              <a:buSzPts val="700"/>
              <a:buNone/>
              <a:defRPr sz="700"/>
            </a:lvl1pPr>
            <a:lvl2pPr marL="914400" lvl="1" indent="-228600" algn="l">
              <a:spcBef>
                <a:spcPts val="100"/>
              </a:spcBef>
              <a:spcAft>
                <a:spcPts val="0"/>
              </a:spcAft>
              <a:buClr>
                <a:schemeClr val="dk1"/>
              </a:buClr>
              <a:buSzPts val="600"/>
              <a:buNone/>
              <a:defRPr sz="600"/>
            </a:lvl2pPr>
            <a:lvl3pPr marL="1371600" lvl="2" indent="-228600" algn="l">
              <a:spcBef>
                <a:spcPts val="100"/>
              </a:spcBef>
              <a:spcAft>
                <a:spcPts val="0"/>
              </a:spcAft>
              <a:buClr>
                <a:schemeClr val="dk1"/>
              </a:buClr>
              <a:buSzPts val="500"/>
              <a:buNone/>
              <a:defRPr sz="500"/>
            </a:lvl3pPr>
            <a:lvl4pPr marL="1828800" lvl="3" indent="-228600" algn="l">
              <a:spcBef>
                <a:spcPts val="100"/>
              </a:spcBef>
              <a:spcAft>
                <a:spcPts val="0"/>
              </a:spcAft>
              <a:buClr>
                <a:schemeClr val="dk1"/>
              </a:buClr>
              <a:buSzPts val="500"/>
              <a:buNone/>
              <a:defRPr sz="500"/>
            </a:lvl4pPr>
            <a:lvl5pPr marL="2286000" lvl="4" indent="-228600" algn="l">
              <a:spcBef>
                <a:spcPts val="100"/>
              </a:spcBef>
              <a:spcAft>
                <a:spcPts val="0"/>
              </a:spcAft>
              <a:buClr>
                <a:schemeClr val="dk1"/>
              </a:buClr>
              <a:buSzPts val="500"/>
              <a:buNone/>
              <a:defRPr sz="500"/>
            </a:lvl5pPr>
            <a:lvl6pPr marL="2743200" lvl="5" indent="-228600" algn="l">
              <a:spcBef>
                <a:spcPts val="100"/>
              </a:spcBef>
              <a:spcAft>
                <a:spcPts val="0"/>
              </a:spcAft>
              <a:buClr>
                <a:schemeClr val="dk1"/>
              </a:buClr>
              <a:buSzPts val="500"/>
              <a:buNone/>
              <a:defRPr sz="500"/>
            </a:lvl6pPr>
            <a:lvl7pPr marL="3200400" lvl="6" indent="-228600" algn="l">
              <a:spcBef>
                <a:spcPts val="100"/>
              </a:spcBef>
              <a:spcAft>
                <a:spcPts val="0"/>
              </a:spcAft>
              <a:buClr>
                <a:schemeClr val="dk1"/>
              </a:buClr>
              <a:buSzPts val="500"/>
              <a:buNone/>
              <a:defRPr sz="500"/>
            </a:lvl7pPr>
            <a:lvl8pPr marL="3657600" lvl="7" indent="-228600" algn="l">
              <a:spcBef>
                <a:spcPts val="100"/>
              </a:spcBef>
              <a:spcAft>
                <a:spcPts val="0"/>
              </a:spcAft>
              <a:buClr>
                <a:schemeClr val="dk1"/>
              </a:buClr>
              <a:buSzPts val="500"/>
              <a:buNone/>
              <a:defRPr sz="500"/>
            </a:lvl8pPr>
            <a:lvl9pPr marL="4114800" lvl="8" indent="-228600" algn="l">
              <a:spcBef>
                <a:spcPts val="100"/>
              </a:spcBef>
              <a:spcAft>
                <a:spcPts val="0"/>
              </a:spcAft>
              <a:buClr>
                <a:schemeClr val="dk1"/>
              </a:buClr>
              <a:buSzPts val="500"/>
              <a:buNone/>
              <a:defRPr sz="500"/>
            </a:lvl9pPr>
          </a:lstStyle>
          <a:p>
            <a:endParaRPr/>
          </a:p>
        </p:txBody>
      </p:sp>
      <p:sp>
        <p:nvSpPr>
          <p:cNvPr id="103" name="Google Shape;103;p21"/>
          <p:cNvSpPr txBox="1">
            <a:spLocks noGrp="1"/>
          </p:cNvSpPr>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104" name="Google Shape;104;p21"/>
          <p:cNvSpPr txBox="1">
            <a:spLocks noGrp="1"/>
          </p:cNvSpPr>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105" name="Google Shape;105;p21"/>
          <p:cNvSpPr txBox="1">
            <a:spLocks noGrp="1"/>
          </p:cNvSpPr>
          <p:nvPr>
            <p:ph type="sldNum" idx="12"/>
          </p:nvPr>
        </p:nvSpPr>
        <p:spPr>
          <a:xfrm>
            <a:off x="3276600" y="3178175"/>
            <a:ext cx="1066800" cy="182563"/>
          </a:xfrm>
          <a:prstGeom prst="rect">
            <a:avLst/>
          </a:prstGeom>
          <a:noFill/>
          <a:ln>
            <a:noFill/>
          </a:ln>
        </p:spPr>
        <p:txBody>
          <a:bodyPr spcFirstLastPara="1" wrap="square" lIns="45725" tIns="22850" rIns="45725" bIns="228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06"/>
        <p:cNvGrpSpPr/>
        <p:nvPr/>
      </p:nvGrpSpPr>
      <p:grpSpPr>
        <a:xfrm>
          <a:off x="0" y="0"/>
          <a:ext cx="0" cy="0"/>
          <a:chOff x="0" y="0"/>
          <a:chExt cx="0" cy="0"/>
        </a:xfrm>
      </p:grpSpPr>
      <p:sp>
        <p:nvSpPr>
          <p:cNvPr id="107" name="Google Shape;107;p22"/>
          <p:cNvSpPr txBox="1">
            <a:spLocks noGrp="1"/>
          </p:cNvSpPr>
          <p:nvPr>
            <p:ph type="title"/>
          </p:nvPr>
        </p:nvSpPr>
        <p:spPr>
          <a:xfrm>
            <a:off x="896144" y="2400300"/>
            <a:ext cx="2743200" cy="283369"/>
          </a:xfrm>
          <a:prstGeom prst="rect">
            <a:avLst/>
          </a:prstGeom>
          <a:noFill/>
          <a:ln>
            <a:noFill/>
          </a:ln>
        </p:spPr>
        <p:txBody>
          <a:bodyPr spcFirstLastPara="1" wrap="square" lIns="45725" tIns="22850" rIns="45725" bIns="22850" anchor="b" anchorCtr="0">
            <a:normAutofit/>
          </a:bodyPr>
          <a:lstStyle>
            <a:lvl1pPr lvl="0" algn="l">
              <a:spcBef>
                <a:spcPts val="0"/>
              </a:spcBef>
              <a:spcAft>
                <a:spcPts val="0"/>
              </a:spcAft>
              <a:buClr>
                <a:schemeClr val="dk1"/>
              </a:buClr>
              <a:buSzPts val="1000"/>
              <a:buFont typeface="Calibri"/>
              <a:buNone/>
              <a:defRPr sz="1000" b="1"/>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a:endParaRPr/>
          </a:p>
        </p:txBody>
      </p:sp>
      <p:sp>
        <p:nvSpPr>
          <p:cNvPr id="108" name="Google Shape;108;p22"/>
          <p:cNvSpPr>
            <a:spLocks noGrp="1"/>
          </p:cNvSpPr>
          <p:nvPr>
            <p:ph type="pic" idx="2"/>
          </p:nvPr>
        </p:nvSpPr>
        <p:spPr>
          <a:xfrm>
            <a:off x="896144" y="306388"/>
            <a:ext cx="2743200" cy="2057400"/>
          </a:xfrm>
          <a:prstGeom prst="rect">
            <a:avLst/>
          </a:prstGeom>
          <a:noFill/>
          <a:ln>
            <a:noFill/>
          </a:ln>
        </p:spPr>
      </p:sp>
      <p:sp>
        <p:nvSpPr>
          <p:cNvPr id="109" name="Google Shape;109;p22"/>
          <p:cNvSpPr txBox="1">
            <a:spLocks noGrp="1"/>
          </p:cNvSpPr>
          <p:nvPr>
            <p:ph type="body" idx="1"/>
          </p:nvPr>
        </p:nvSpPr>
        <p:spPr>
          <a:xfrm>
            <a:off x="896144" y="2683669"/>
            <a:ext cx="2743200" cy="402431"/>
          </a:xfrm>
          <a:prstGeom prst="rect">
            <a:avLst/>
          </a:prstGeom>
          <a:noFill/>
          <a:ln>
            <a:noFill/>
          </a:ln>
        </p:spPr>
        <p:txBody>
          <a:bodyPr spcFirstLastPara="1" wrap="square" lIns="45725" tIns="22850" rIns="45725" bIns="22850" anchor="t" anchorCtr="0">
            <a:normAutofit/>
          </a:bodyPr>
          <a:lstStyle>
            <a:lvl1pPr marL="457200" lvl="0" indent="-228600" algn="l">
              <a:spcBef>
                <a:spcPts val="100"/>
              </a:spcBef>
              <a:spcAft>
                <a:spcPts val="0"/>
              </a:spcAft>
              <a:buClr>
                <a:schemeClr val="dk1"/>
              </a:buClr>
              <a:buSzPts val="700"/>
              <a:buNone/>
              <a:defRPr sz="700"/>
            </a:lvl1pPr>
            <a:lvl2pPr marL="914400" lvl="1" indent="-228600" algn="l">
              <a:spcBef>
                <a:spcPts val="100"/>
              </a:spcBef>
              <a:spcAft>
                <a:spcPts val="0"/>
              </a:spcAft>
              <a:buClr>
                <a:schemeClr val="dk1"/>
              </a:buClr>
              <a:buSzPts val="600"/>
              <a:buNone/>
              <a:defRPr sz="600"/>
            </a:lvl2pPr>
            <a:lvl3pPr marL="1371600" lvl="2" indent="-228600" algn="l">
              <a:spcBef>
                <a:spcPts val="100"/>
              </a:spcBef>
              <a:spcAft>
                <a:spcPts val="0"/>
              </a:spcAft>
              <a:buClr>
                <a:schemeClr val="dk1"/>
              </a:buClr>
              <a:buSzPts val="500"/>
              <a:buNone/>
              <a:defRPr sz="500"/>
            </a:lvl3pPr>
            <a:lvl4pPr marL="1828800" lvl="3" indent="-228600" algn="l">
              <a:spcBef>
                <a:spcPts val="100"/>
              </a:spcBef>
              <a:spcAft>
                <a:spcPts val="0"/>
              </a:spcAft>
              <a:buClr>
                <a:schemeClr val="dk1"/>
              </a:buClr>
              <a:buSzPts val="500"/>
              <a:buNone/>
              <a:defRPr sz="500"/>
            </a:lvl4pPr>
            <a:lvl5pPr marL="2286000" lvl="4" indent="-228600" algn="l">
              <a:spcBef>
                <a:spcPts val="100"/>
              </a:spcBef>
              <a:spcAft>
                <a:spcPts val="0"/>
              </a:spcAft>
              <a:buClr>
                <a:schemeClr val="dk1"/>
              </a:buClr>
              <a:buSzPts val="500"/>
              <a:buNone/>
              <a:defRPr sz="500"/>
            </a:lvl5pPr>
            <a:lvl6pPr marL="2743200" lvl="5" indent="-228600" algn="l">
              <a:spcBef>
                <a:spcPts val="100"/>
              </a:spcBef>
              <a:spcAft>
                <a:spcPts val="0"/>
              </a:spcAft>
              <a:buClr>
                <a:schemeClr val="dk1"/>
              </a:buClr>
              <a:buSzPts val="500"/>
              <a:buNone/>
              <a:defRPr sz="500"/>
            </a:lvl6pPr>
            <a:lvl7pPr marL="3200400" lvl="6" indent="-228600" algn="l">
              <a:spcBef>
                <a:spcPts val="100"/>
              </a:spcBef>
              <a:spcAft>
                <a:spcPts val="0"/>
              </a:spcAft>
              <a:buClr>
                <a:schemeClr val="dk1"/>
              </a:buClr>
              <a:buSzPts val="500"/>
              <a:buNone/>
              <a:defRPr sz="500"/>
            </a:lvl7pPr>
            <a:lvl8pPr marL="3657600" lvl="7" indent="-228600" algn="l">
              <a:spcBef>
                <a:spcPts val="100"/>
              </a:spcBef>
              <a:spcAft>
                <a:spcPts val="0"/>
              </a:spcAft>
              <a:buClr>
                <a:schemeClr val="dk1"/>
              </a:buClr>
              <a:buSzPts val="500"/>
              <a:buNone/>
              <a:defRPr sz="500"/>
            </a:lvl8pPr>
            <a:lvl9pPr marL="4114800" lvl="8" indent="-228600" algn="l">
              <a:spcBef>
                <a:spcPts val="100"/>
              </a:spcBef>
              <a:spcAft>
                <a:spcPts val="0"/>
              </a:spcAft>
              <a:buClr>
                <a:schemeClr val="dk1"/>
              </a:buClr>
              <a:buSzPts val="500"/>
              <a:buNone/>
              <a:defRPr sz="500"/>
            </a:lvl9pPr>
          </a:lstStyle>
          <a:p>
            <a:endParaRPr/>
          </a:p>
        </p:txBody>
      </p:sp>
      <p:sp>
        <p:nvSpPr>
          <p:cNvPr id="110" name="Google Shape;110;p22"/>
          <p:cNvSpPr txBox="1">
            <a:spLocks noGrp="1"/>
          </p:cNvSpPr>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111" name="Google Shape;111;p22"/>
          <p:cNvSpPr txBox="1">
            <a:spLocks noGrp="1"/>
          </p:cNvSpPr>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112" name="Google Shape;112;p22"/>
          <p:cNvSpPr txBox="1">
            <a:spLocks noGrp="1"/>
          </p:cNvSpPr>
          <p:nvPr>
            <p:ph type="sldNum" idx="12"/>
          </p:nvPr>
        </p:nvSpPr>
        <p:spPr>
          <a:xfrm>
            <a:off x="3276600" y="3178175"/>
            <a:ext cx="1066800" cy="182563"/>
          </a:xfrm>
          <a:prstGeom prst="rect">
            <a:avLst/>
          </a:prstGeom>
          <a:noFill/>
          <a:ln>
            <a:noFill/>
          </a:ln>
        </p:spPr>
        <p:txBody>
          <a:bodyPr spcFirstLastPara="1" wrap="square" lIns="45725" tIns="22850" rIns="45725" bIns="228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13"/>
        <p:cNvGrpSpPr/>
        <p:nvPr/>
      </p:nvGrpSpPr>
      <p:grpSpPr>
        <a:xfrm>
          <a:off x="0" y="0"/>
          <a:ext cx="0" cy="0"/>
          <a:chOff x="0" y="0"/>
          <a:chExt cx="0" cy="0"/>
        </a:xfrm>
      </p:grpSpPr>
      <p:sp>
        <p:nvSpPr>
          <p:cNvPr id="114" name="Google Shape;114;p23"/>
          <p:cNvSpPr txBox="1">
            <a:spLocks noGrp="1"/>
          </p:cNvSpPr>
          <p:nvPr>
            <p:ph type="title"/>
          </p:nvPr>
        </p:nvSpPr>
        <p:spPr>
          <a:xfrm>
            <a:off x="228600" y="137319"/>
            <a:ext cx="4114800" cy="571500"/>
          </a:xfrm>
          <a:prstGeom prst="rect">
            <a:avLst/>
          </a:prstGeom>
          <a:noFill/>
          <a:ln>
            <a:noFill/>
          </a:ln>
        </p:spPr>
        <p:txBody>
          <a:bodyPr spcFirstLastPara="1" wrap="square" lIns="45725" tIns="22850" rIns="45725" bIns="22850" anchor="ctr" anchorCtr="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a:endParaRPr/>
          </a:p>
        </p:txBody>
      </p:sp>
      <p:sp>
        <p:nvSpPr>
          <p:cNvPr id="115" name="Google Shape;115;p23"/>
          <p:cNvSpPr txBox="1">
            <a:spLocks noGrp="1"/>
          </p:cNvSpPr>
          <p:nvPr>
            <p:ph type="body" idx="1"/>
          </p:nvPr>
        </p:nvSpPr>
        <p:spPr>
          <a:xfrm rot="5400000">
            <a:off x="1154509" y="-125809"/>
            <a:ext cx="2262982" cy="4114800"/>
          </a:xfrm>
          <a:prstGeom prst="rect">
            <a:avLst/>
          </a:prstGeom>
          <a:noFill/>
          <a:ln>
            <a:noFill/>
          </a:ln>
        </p:spPr>
        <p:txBody>
          <a:bodyPr spcFirstLastPara="1" wrap="square" lIns="45725" tIns="22850" rIns="45725" bIns="22850" anchor="t" anchorCtr="0">
            <a:normAutofit/>
          </a:bodyPr>
          <a:lstStyle>
            <a:lvl1pPr marL="457200" lvl="0" indent="-285750" algn="l">
              <a:spcBef>
                <a:spcPts val="200"/>
              </a:spcBef>
              <a:spcAft>
                <a:spcPts val="0"/>
              </a:spcAft>
              <a:buClr>
                <a:schemeClr val="dk1"/>
              </a:buClr>
              <a:buSzPts val="900"/>
              <a:buChar char="•"/>
              <a:defRPr/>
            </a:lvl1pPr>
            <a:lvl2pPr marL="914400" lvl="1" indent="-285750" algn="l">
              <a:spcBef>
                <a:spcPts val="200"/>
              </a:spcBef>
              <a:spcAft>
                <a:spcPts val="0"/>
              </a:spcAft>
              <a:buClr>
                <a:schemeClr val="dk1"/>
              </a:buClr>
              <a:buSzPts val="900"/>
              <a:buChar char="–"/>
              <a:defRPr/>
            </a:lvl2pPr>
            <a:lvl3pPr marL="1371600" lvl="2" indent="-285750" algn="l">
              <a:spcBef>
                <a:spcPts val="200"/>
              </a:spcBef>
              <a:spcAft>
                <a:spcPts val="0"/>
              </a:spcAft>
              <a:buClr>
                <a:schemeClr val="dk1"/>
              </a:buClr>
              <a:buSzPts val="900"/>
              <a:buChar char="•"/>
              <a:defRPr/>
            </a:lvl3pPr>
            <a:lvl4pPr marL="1828800" lvl="3" indent="-285750" algn="l">
              <a:spcBef>
                <a:spcPts val="200"/>
              </a:spcBef>
              <a:spcAft>
                <a:spcPts val="0"/>
              </a:spcAft>
              <a:buClr>
                <a:schemeClr val="dk1"/>
              </a:buClr>
              <a:buSzPts val="900"/>
              <a:buChar char="–"/>
              <a:defRPr/>
            </a:lvl4pPr>
            <a:lvl5pPr marL="2286000" lvl="4" indent="-285750" algn="l">
              <a:spcBef>
                <a:spcPts val="200"/>
              </a:spcBef>
              <a:spcAft>
                <a:spcPts val="0"/>
              </a:spcAft>
              <a:buClr>
                <a:schemeClr val="dk1"/>
              </a:buClr>
              <a:buSzPts val="900"/>
              <a:buChar char="»"/>
              <a:defRPr/>
            </a:lvl5pPr>
            <a:lvl6pPr marL="2743200" lvl="5" indent="-285750" algn="l">
              <a:spcBef>
                <a:spcPts val="200"/>
              </a:spcBef>
              <a:spcAft>
                <a:spcPts val="0"/>
              </a:spcAft>
              <a:buClr>
                <a:schemeClr val="dk1"/>
              </a:buClr>
              <a:buSzPts val="900"/>
              <a:buChar char="•"/>
              <a:defRPr/>
            </a:lvl6pPr>
            <a:lvl7pPr marL="3200400" lvl="6" indent="-285750" algn="l">
              <a:spcBef>
                <a:spcPts val="200"/>
              </a:spcBef>
              <a:spcAft>
                <a:spcPts val="0"/>
              </a:spcAft>
              <a:buClr>
                <a:schemeClr val="dk1"/>
              </a:buClr>
              <a:buSzPts val="900"/>
              <a:buChar char="•"/>
              <a:defRPr/>
            </a:lvl7pPr>
            <a:lvl8pPr marL="3657600" lvl="7" indent="-285750" algn="l">
              <a:spcBef>
                <a:spcPts val="200"/>
              </a:spcBef>
              <a:spcAft>
                <a:spcPts val="0"/>
              </a:spcAft>
              <a:buClr>
                <a:schemeClr val="dk1"/>
              </a:buClr>
              <a:buSzPts val="900"/>
              <a:buChar char="•"/>
              <a:defRPr/>
            </a:lvl8pPr>
            <a:lvl9pPr marL="4114800" lvl="8" indent="-285750" algn="l">
              <a:spcBef>
                <a:spcPts val="200"/>
              </a:spcBef>
              <a:spcAft>
                <a:spcPts val="0"/>
              </a:spcAft>
              <a:buClr>
                <a:schemeClr val="dk1"/>
              </a:buClr>
              <a:buSzPts val="900"/>
              <a:buChar char="•"/>
              <a:defRPr/>
            </a:lvl9pPr>
          </a:lstStyle>
          <a:p>
            <a:endParaRPr/>
          </a:p>
        </p:txBody>
      </p:sp>
      <p:sp>
        <p:nvSpPr>
          <p:cNvPr id="116" name="Google Shape;116;p23"/>
          <p:cNvSpPr txBox="1">
            <a:spLocks noGrp="1"/>
          </p:cNvSpPr>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117" name="Google Shape;117;p23"/>
          <p:cNvSpPr txBox="1">
            <a:spLocks noGrp="1"/>
          </p:cNvSpPr>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118" name="Google Shape;118;p23"/>
          <p:cNvSpPr txBox="1">
            <a:spLocks noGrp="1"/>
          </p:cNvSpPr>
          <p:nvPr>
            <p:ph type="sldNum" idx="12"/>
          </p:nvPr>
        </p:nvSpPr>
        <p:spPr>
          <a:xfrm>
            <a:off x="3276600" y="3178175"/>
            <a:ext cx="1066800" cy="182563"/>
          </a:xfrm>
          <a:prstGeom prst="rect">
            <a:avLst/>
          </a:prstGeom>
          <a:noFill/>
          <a:ln>
            <a:noFill/>
          </a:ln>
        </p:spPr>
        <p:txBody>
          <a:bodyPr spcFirstLastPara="1" wrap="square" lIns="45725" tIns="22850" rIns="45725" bIns="228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19"/>
        <p:cNvGrpSpPr/>
        <p:nvPr/>
      </p:nvGrpSpPr>
      <p:grpSpPr>
        <a:xfrm>
          <a:off x="0" y="0"/>
          <a:ext cx="0" cy="0"/>
          <a:chOff x="0" y="0"/>
          <a:chExt cx="0" cy="0"/>
        </a:xfrm>
      </p:grpSpPr>
      <p:sp>
        <p:nvSpPr>
          <p:cNvPr id="120" name="Google Shape;120;p24"/>
          <p:cNvSpPr txBox="1">
            <a:spLocks noGrp="1"/>
          </p:cNvSpPr>
          <p:nvPr>
            <p:ph type="title"/>
          </p:nvPr>
        </p:nvSpPr>
        <p:spPr>
          <a:xfrm rot="5400000">
            <a:off x="2366169" y="1085850"/>
            <a:ext cx="2925763" cy="1028700"/>
          </a:xfrm>
          <a:prstGeom prst="rect">
            <a:avLst/>
          </a:prstGeom>
          <a:noFill/>
          <a:ln>
            <a:noFill/>
          </a:ln>
        </p:spPr>
        <p:txBody>
          <a:bodyPr spcFirstLastPara="1" wrap="square" lIns="45725" tIns="22850" rIns="45725" bIns="22850" anchor="ctr" anchorCtr="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a:endParaRPr/>
          </a:p>
        </p:txBody>
      </p:sp>
      <p:sp>
        <p:nvSpPr>
          <p:cNvPr id="121" name="Google Shape;121;p24"/>
          <p:cNvSpPr txBox="1">
            <a:spLocks noGrp="1"/>
          </p:cNvSpPr>
          <p:nvPr>
            <p:ph type="body" idx="1"/>
          </p:nvPr>
        </p:nvSpPr>
        <p:spPr>
          <a:xfrm rot="5400000">
            <a:off x="270669" y="95250"/>
            <a:ext cx="2925763" cy="3009900"/>
          </a:xfrm>
          <a:prstGeom prst="rect">
            <a:avLst/>
          </a:prstGeom>
          <a:noFill/>
          <a:ln>
            <a:noFill/>
          </a:ln>
        </p:spPr>
        <p:txBody>
          <a:bodyPr spcFirstLastPara="1" wrap="square" lIns="45725" tIns="22850" rIns="45725" bIns="22850" anchor="t" anchorCtr="0">
            <a:normAutofit/>
          </a:bodyPr>
          <a:lstStyle>
            <a:lvl1pPr marL="457200" lvl="0" indent="-285750" algn="l">
              <a:spcBef>
                <a:spcPts val="200"/>
              </a:spcBef>
              <a:spcAft>
                <a:spcPts val="0"/>
              </a:spcAft>
              <a:buClr>
                <a:schemeClr val="dk1"/>
              </a:buClr>
              <a:buSzPts val="900"/>
              <a:buChar char="•"/>
              <a:defRPr/>
            </a:lvl1pPr>
            <a:lvl2pPr marL="914400" lvl="1" indent="-285750" algn="l">
              <a:spcBef>
                <a:spcPts val="200"/>
              </a:spcBef>
              <a:spcAft>
                <a:spcPts val="0"/>
              </a:spcAft>
              <a:buClr>
                <a:schemeClr val="dk1"/>
              </a:buClr>
              <a:buSzPts val="900"/>
              <a:buChar char="–"/>
              <a:defRPr/>
            </a:lvl2pPr>
            <a:lvl3pPr marL="1371600" lvl="2" indent="-285750" algn="l">
              <a:spcBef>
                <a:spcPts val="200"/>
              </a:spcBef>
              <a:spcAft>
                <a:spcPts val="0"/>
              </a:spcAft>
              <a:buClr>
                <a:schemeClr val="dk1"/>
              </a:buClr>
              <a:buSzPts val="900"/>
              <a:buChar char="•"/>
              <a:defRPr/>
            </a:lvl3pPr>
            <a:lvl4pPr marL="1828800" lvl="3" indent="-285750" algn="l">
              <a:spcBef>
                <a:spcPts val="200"/>
              </a:spcBef>
              <a:spcAft>
                <a:spcPts val="0"/>
              </a:spcAft>
              <a:buClr>
                <a:schemeClr val="dk1"/>
              </a:buClr>
              <a:buSzPts val="900"/>
              <a:buChar char="–"/>
              <a:defRPr/>
            </a:lvl4pPr>
            <a:lvl5pPr marL="2286000" lvl="4" indent="-285750" algn="l">
              <a:spcBef>
                <a:spcPts val="200"/>
              </a:spcBef>
              <a:spcAft>
                <a:spcPts val="0"/>
              </a:spcAft>
              <a:buClr>
                <a:schemeClr val="dk1"/>
              </a:buClr>
              <a:buSzPts val="900"/>
              <a:buChar char="»"/>
              <a:defRPr/>
            </a:lvl5pPr>
            <a:lvl6pPr marL="2743200" lvl="5" indent="-285750" algn="l">
              <a:spcBef>
                <a:spcPts val="200"/>
              </a:spcBef>
              <a:spcAft>
                <a:spcPts val="0"/>
              </a:spcAft>
              <a:buClr>
                <a:schemeClr val="dk1"/>
              </a:buClr>
              <a:buSzPts val="900"/>
              <a:buChar char="•"/>
              <a:defRPr/>
            </a:lvl6pPr>
            <a:lvl7pPr marL="3200400" lvl="6" indent="-285750" algn="l">
              <a:spcBef>
                <a:spcPts val="200"/>
              </a:spcBef>
              <a:spcAft>
                <a:spcPts val="0"/>
              </a:spcAft>
              <a:buClr>
                <a:schemeClr val="dk1"/>
              </a:buClr>
              <a:buSzPts val="900"/>
              <a:buChar char="•"/>
              <a:defRPr/>
            </a:lvl7pPr>
            <a:lvl8pPr marL="3657600" lvl="7" indent="-285750" algn="l">
              <a:spcBef>
                <a:spcPts val="200"/>
              </a:spcBef>
              <a:spcAft>
                <a:spcPts val="0"/>
              </a:spcAft>
              <a:buClr>
                <a:schemeClr val="dk1"/>
              </a:buClr>
              <a:buSzPts val="900"/>
              <a:buChar char="•"/>
              <a:defRPr/>
            </a:lvl8pPr>
            <a:lvl9pPr marL="4114800" lvl="8" indent="-285750" algn="l">
              <a:spcBef>
                <a:spcPts val="200"/>
              </a:spcBef>
              <a:spcAft>
                <a:spcPts val="0"/>
              </a:spcAft>
              <a:buClr>
                <a:schemeClr val="dk1"/>
              </a:buClr>
              <a:buSzPts val="900"/>
              <a:buChar char="•"/>
              <a:defRPr/>
            </a:lvl9pPr>
          </a:lstStyle>
          <a:p>
            <a:endParaRPr/>
          </a:p>
        </p:txBody>
      </p:sp>
      <p:sp>
        <p:nvSpPr>
          <p:cNvPr id="122" name="Google Shape;122;p24"/>
          <p:cNvSpPr txBox="1">
            <a:spLocks noGrp="1"/>
          </p:cNvSpPr>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123" name="Google Shape;123;p24"/>
          <p:cNvSpPr txBox="1">
            <a:spLocks noGrp="1"/>
          </p:cNvSpPr>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124" name="Google Shape;124;p24"/>
          <p:cNvSpPr txBox="1">
            <a:spLocks noGrp="1"/>
          </p:cNvSpPr>
          <p:nvPr>
            <p:ph type="sldNum" idx="12"/>
          </p:nvPr>
        </p:nvSpPr>
        <p:spPr>
          <a:xfrm>
            <a:off x="3276600" y="3178175"/>
            <a:ext cx="1066800" cy="182563"/>
          </a:xfrm>
          <a:prstGeom prst="rect">
            <a:avLst/>
          </a:prstGeom>
          <a:noFill/>
          <a:ln>
            <a:noFill/>
          </a:ln>
        </p:spPr>
        <p:txBody>
          <a:bodyPr spcFirstLastPara="1" wrap="square" lIns="45725" tIns="22850" rIns="45725" bIns="228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228600" y="137319"/>
            <a:ext cx="4114800" cy="571500"/>
          </a:xfrm>
          <a:prstGeom prst="rect">
            <a:avLst/>
          </a:prstGeom>
          <a:noFill/>
          <a:ln>
            <a:noFill/>
          </a:ln>
        </p:spPr>
        <p:txBody>
          <a:bodyPr spcFirstLastPara="1" wrap="square" lIns="45725" tIns="22850" rIns="45725" bIns="22850" anchor="ctr" anchorCtr="0">
            <a:normAutofit/>
          </a:bodyPr>
          <a:lstStyle>
            <a:lvl1pPr marR="0" lvl="0" algn="ctr" rtl="0">
              <a:spcBef>
                <a:spcPts val="0"/>
              </a:spcBef>
              <a:spcAft>
                <a:spcPts val="0"/>
              </a:spcAft>
              <a:buClr>
                <a:schemeClr val="dk1"/>
              </a:buClr>
              <a:buSzPts val="2200"/>
              <a:buFont typeface="Calibri"/>
              <a:buNone/>
              <a:defRPr sz="2200" b="0" i="0" u="none" strike="noStrike" cap="none">
                <a:solidFill>
                  <a:schemeClr val="dk1"/>
                </a:solidFill>
                <a:latin typeface="Calibri"/>
                <a:ea typeface="Calibri"/>
                <a:cs typeface="Calibri"/>
                <a:sym typeface="Calibri"/>
              </a:defRPr>
            </a:lvl1pPr>
            <a:lvl2pPr lvl="1">
              <a:spcBef>
                <a:spcPts val="0"/>
              </a:spcBef>
              <a:spcAft>
                <a:spcPts val="0"/>
              </a:spcAft>
              <a:buSzPts val="700"/>
              <a:buNone/>
              <a:defRPr sz="900"/>
            </a:lvl2pPr>
            <a:lvl3pPr lvl="2">
              <a:spcBef>
                <a:spcPts val="0"/>
              </a:spcBef>
              <a:spcAft>
                <a:spcPts val="0"/>
              </a:spcAft>
              <a:buSzPts val="700"/>
              <a:buNone/>
              <a:defRPr sz="900"/>
            </a:lvl3pPr>
            <a:lvl4pPr lvl="3">
              <a:spcBef>
                <a:spcPts val="0"/>
              </a:spcBef>
              <a:spcAft>
                <a:spcPts val="0"/>
              </a:spcAft>
              <a:buSzPts val="700"/>
              <a:buNone/>
              <a:defRPr sz="900"/>
            </a:lvl4pPr>
            <a:lvl5pPr lvl="4">
              <a:spcBef>
                <a:spcPts val="0"/>
              </a:spcBef>
              <a:spcAft>
                <a:spcPts val="0"/>
              </a:spcAft>
              <a:buSzPts val="700"/>
              <a:buNone/>
              <a:defRPr sz="900"/>
            </a:lvl5pPr>
            <a:lvl6pPr lvl="5">
              <a:spcBef>
                <a:spcPts val="0"/>
              </a:spcBef>
              <a:spcAft>
                <a:spcPts val="0"/>
              </a:spcAft>
              <a:buSzPts val="700"/>
              <a:buNone/>
              <a:defRPr sz="900"/>
            </a:lvl6pPr>
            <a:lvl7pPr lvl="6">
              <a:spcBef>
                <a:spcPts val="0"/>
              </a:spcBef>
              <a:spcAft>
                <a:spcPts val="0"/>
              </a:spcAft>
              <a:buSzPts val="700"/>
              <a:buNone/>
              <a:defRPr sz="900"/>
            </a:lvl7pPr>
            <a:lvl8pPr lvl="7">
              <a:spcBef>
                <a:spcPts val="0"/>
              </a:spcBef>
              <a:spcAft>
                <a:spcPts val="0"/>
              </a:spcAft>
              <a:buSzPts val="700"/>
              <a:buNone/>
              <a:defRPr sz="900"/>
            </a:lvl8pPr>
            <a:lvl9pPr lvl="8">
              <a:spcBef>
                <a:spcPts val="0"/>
              </a:spcBef>
              <a:spcAft>
                <a:spcPts val="0"/>
              </a:spcAft>
              <a:buSzPts val="700"/>
              <a:buNone/>
              <a:defRPr sz="900"/>
            </a:lvl9pPr>
          </a:lstStyle>
          <a:p>
            <a:endParaRPr/>
          </a:p>
        </p:txBody>
      </p:sp>
      <p:sp>
        <p:nvSpPr>
          <p:cNvPr id="52" name="Google Shape;52;p13"/>
          <p:cNvSpPr txBox="1">
            <a:spLocks noGrp="1"/>
          </p:cNvSpPr>
          <p:nvPr>
            <p:ph type="body" idx="1"/>
          </p:nvPr>
        </p:nvSpPr>
        <p:spPr>
          <a:xfrm>
            <a:off x="228600" y="800100"/>
            <a:ext cx="4114800" cy="2262982"/>
          </a:xfrm>
          <a:prstGeom prst="rect">
            <a:avLst/>
          </a:prstGeom>
          <a:noFill/>
          <a:ln>
            <a:noFill/>
          </a:ln>
        </p:spPr>
        <p:txBody>
          <a:bodyPr spcFirstLastPara="1" wrap="square" lIns="45725" tIns="22850" rIns="45725" bIns="22850" anchor="t" anchorCtr="0">
            <a:normAutofit/>
          </a:bodyPr>
          <a:lstStyle>
            <a:lvl1pPr marL="457200" marR="0" lvl="0" indent="-330200" algn="l" rtl="0">
              <a:spcBef>
                <a:spcPts val="3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1pPr>
            <a:lvl2pPr marL="914400" marR="0" lvl="1" indent="-317500" algn="l" rtl="0">
              <a:spcBef>
                <a:spcPts val="3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2pPr>
            <a:lvl3pPr marL="1371600" marR="0" lvl="2" indent="-304800" algn="l" rtl="0">
              <a:spcBef>
                <a:spcPts val="200"/>
              </a:spcBef>
              <a:spcAft>
                <a:spcPts val="0"/>
              </a:spcAft>
              <a:buClr>
                <a:schemeClr val="dk1"/>
              </a:buClr>
              <a:buSzPts val="1200"/>
              <a:buFont typeface="Arial"/>
              <a:buChar char="•"/>
              <a:defRPr sz="1200" b="0" i="0" u="none" strike="noStrike" cap="none">
                <a:solidFill>
                  <a:schemeClr val="dk1"/>
                </a:solidFill>
                <a:latin typeface="Calibri"/>
                <a:ea typeface="Calibri"/>
                <a:cs typeface="Calibri"/>
                <a:sym typeface="Calibri"/>
              </a:defRPr>
            </a:lvl3pPr>
            <a:lvl4pPr marL="1828800" marR="0" lvl="3" indent="-292100" algn="l" rtl="0">
              <a:spcBef>
                <a:spcPts val="200"/>
              </a:spcBef>
              <a:spcAft>
                <a:spcPts val="0"/>
              </a:spcAft>
              <a:buClr>
                <a:schemeClr val="dk1"/>
              </a:buClr>
              <a:buSzPts val="1000"/>
              <a:buFont typeface="Arial"/>
              <a:buChar char="–"/>
              <a:defRPr sz="1000" b="0" i="0" u="none" strike="noStrike" cap="none">
                <a:solidFill>
                  <a:schemeClr val="dk1"/>
                </a:solidFill>
                <a:latin typeface="Calibri"/>
                <a:ea typeface="Calibri"/>
                <a:cs typeface="Calibri"/>
                <a:sym typeface="Calibri"/>
              </a:defRPr>
            </a:lvl4pPr>
            <a:lvl5pPr marL="2286000" marR="0" lvl="4" indent="-292100" algn="l" rtl="0">
              <a:spcBef>
                <a:spcPts val="200"/>
              </a:spcBef>
              <a:spcAft>
                <a:spcPts val="0"/>
              </a:spcAft>
              <a:buClr>
                <a:schemeClr val="dk1"/>
              </a:buClr>
              <a:buSzPts val="1000"/>
              <a:buFont typeface="Arial"/>
              <a:buChar char="»"/>
              <a:defRPr sz="1000" b="0" i="0" u="none" strike="noStrike" cap="none">
                <a:solidFill>
                  <a:schemeClr val="dk1"/>
                </a:solidFill>
                <a:latin typeface="Calibri"/>
                <a:ea typeface="Calibri"/>
                <a:cs typeface="Calibri"/>
                <a:sym typeface="Calibri"/>
              </a:defRPr>
            </a:lvl5pPr>
            <a:lvl6pPr marL="2743200" marR="0" lvl="5" indent="-292100" algn="l" rtl="0">
              <a:spcBef>
                <a:spcPts val="200"/>
              </a:spcBef>
              <a:spcAft>
                <a:spcPts val="0"/>
              </a:spcAft>
              <a:buClr>
                <a:schemeClr val="dk1"/>
              </a:buClr>
              <a:buSzPts val="1000"/>
              <a:buFont typeface="Arial"/>
              <a:buChar char="•"/>
              <a:defRPr sz="1000" b="0" i="0" u="none" strike="noStrike" cap="none">
                <a:solidFill>
                  <a:schemeClr val="dk1"/>
                </a:solidFill>
                <a:latin typeface="Calibri"/>
                <a:ea typeface="Calibri"/>
                <a:cs typeface="Calibri"/>
                <a:sym typeface="Calibri"/>
              </a:defRPr>
            </a:lvl6pPr>
            <a:lvl7pPr marL="3200400" marR="0" lvl="6" indent="-292100" algn="l" rtl="0">
              <a:spcBef>
                <a:spcPts val="200"/>
              </a:spcBef>
              <a:spcAft>
                <a:spcPts val="0"/>
              </a:spcAft>
              <a:buClr>
                <a:schemeClr val="dk1"/>
              </a:buClr>
              <a:buSzPts val="1000"/>
              <a:buFont typeface="Arial"/>
              <a:buChar char="•"/>
              <a:defRPr sz="1000" b="0" i="0" u="none" strike="noStrike" cap="none">
                <a:solidFill>
                  <a:schemeClr val="dk1"/>
                </a:solidFill>
                <a:latin typeface="Calibri"/>
                <a:ea typeface="Calibri"/>
                <a:cs typeface="Calibri"/>
                <a:sym typeface="Calibri"/>
              </a:defRPr>
            </a:lvl7pPr>
            <a:lvl8pPr marL="3657600" marR="0" lvl="7" indent="-292100" algn="l" rtl="0">
              <a:spcBef>
                <a:spcPts val="200"/>
              </a:spcBef>
              <a:spcAft>
                <a:spcPts val="0"/>
              </a:spcAft>
              <a:buClr>
                <a:schemeClr val="dk1"/>
              </a:buClr>
              <a:buSzPts val="1000"/>
              <a:buFont typeface="Arial"/>
              <a:buChar char="•"/>
              <a:defRPr sz="1000" b="0" i="0" u="none" strike="noStrike" cap="none">
                <a:solidFill>
                  <a:schemeClr val="dk1"/>
                </a:solidFill>
                <a:latin typeface="Calibri"/>
                <a:ea typeface="Calibri"/>
                <a:cs typeface="Calibri"/>
                <a:sym typeface="Calibri"/>
              </a:defRPr>
            </a:lvl8pPr>
            <a:lvl9pPr marL="4114800" marR="0" lvl="8" indent="-292100" algn="l" rtl="0">
              <a:spcBef>
                <a:spcPts val="200"/>
              </a:spcBef>
              <a:spcAft>
                <a:spcPts val="0"/>
              </a:spcAft>
              <a:buClr>
                <a:schemeClr val="dk1"/>
              </a:buClr>
              <a:buSzPts val="1000"/>
              <a:buFont typeface="Arial"/>
              <a:buChar char="•"/>
              <a:defRPr sz="1000" b="0" i="0" u="none" strike="noStrike" cap="none">
                <a:solidFill>
                  <a:schemeClr val="dk1"/>
                </a:solidFill>
                <a:latin typeface="Calibri"/>
                <a:ea typeface="Calibri"/>
                <a:cs typeface="Calibri"/>
                <a:sym typeface="Calibri"/>
              </a:defRPr>
            </a:lvl9pPr>
          </a:lstStyle>
          <a:p>
            <a:endParaRPr/>
          </a:p>
        </p:txBody>
      </p:sp>
      <p:sp>
        <p:nvSpPr>
          <p:cNvPr id="53" name="Google Shape;53;p13"/>
          <p:cNvSpPr txBox="1">
            <a:spLocks noGrp="1"/>
          </p:cNvSpPr>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marR="0" lvl="0" algn="l" rtl="0">
              <a:spcBef>
                <a:spcPts val="0"/>
              </a:spcBef>
              <a:spcAft>
                <a:spcPts val="0"/>
              </a:spcAft>
              <a:buSzPts val="700"/>
              <a:buNone/>
              <a:defRPr sz="6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700"/>
              <a:buNone/>
              <a:defRPr sz="9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700"/>
              <a:buNone/>
              <a:defRPr sz="9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700"/>
              <a:buNone/>
              <a:defRPr sz="9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700"/>
              <a:buNone/>
              <a:defRPr sz="9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700"/>
              <a:buNone/>
              <a:defRPr sz="9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700"/>
              <a:buNone/>
              <a:defRPr sz="9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700"/>
              <a:buNone/>
              <a:defRPr sz="9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700"/>
              <a:buNone/>
              <a:defRPr sz="900" b="0" i="0" u="none" strike="noStrike" cap="none">
                <a:solidFill>
                  <a:schemeClr val="dk1"/>
                </a:solidFill>
                <a:latin typeface="Calibri"/>
                <a:ea typeface="Calibri"/>
                <a:cs typeface="Calibri"/>
                <a:sym typeface="Calibri"/>
              </a:defRPr>
            </a:lvl9pPr>
          </a:lstStyle>
          <a:p>
            <a:endParaRPr/>
          </a:p>
        </p:txBody>
      </p:sp>
      <p:sp>
        <p:nvSpPr>
          <p:cNvPr id="54" name="Google Shape;54;p13"/>
          <p:cNvSpPr txBox="1">
            <a:spLocks noGrp="1"/>
          </p:cNvSpPr>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marR="0" lvl="0" algn="ctr" rtl="0">
              <a:spcBef>
                <a:spcPts val="0"/>
              </a:spcBef>
              <a:spcAft>
                <a:spcPts val="0"/>
              </a:spcAft>
              <a:buSzPts val="700"/>
              <a:buNone/>
              <a:defRPr sz="6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700"/>
              <a:buNone/>
              <a:defRPr sz="9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700"/>
              <a:buNone/>
              <a:defRPr sz="9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700"/>
              <a:buNone/>
              <a:defRPr sz="9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700"/>
              <a:buNone/>
              <a:defRPr sz="9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700"/>
              <a:buNone/>
              <a:defRPr sz="9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700"/>
              <a:buNone/>
              <a:defRPr sz="9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700"/>
              <a:buNone/>
              <a:defRPr sz="9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700"/>
              <a:buNone/>
              <a:defRPr sz="900" b="0" i="0" u="none" strike="noStrike" cap="none">
                <a:solidFill>
                  <a:schemeClr val="dk1"/>
                </a:solidFill>
                <a:latin typeface="Calibri"/>
                <a:ea typeface="Calibri"/>
                <a:cs typeface="Calibri"/>
                <a:sym typeface="Calibri"/>
              </a:defRPr>
            </a:lvl9pPr>
          </a:lstStyle>
          <a:p>
            <a:endParaRPr/>
          </a:p>
        </p:txBody>
      </p:sp>
      <p:sp>
        <p:nvSpPr>
          <p:cNvPr id="55" name="Google Shape;55;p13"/>
          <p:cNvSpPr txBox="1">
            <a:spLocks noGrp="1"/>
          </p:cNvSpPr>
          <p:nvPr>
            <p:ph type="sldNum" idx="12"/>
          </p:nvPr>
        </p:nvSpPr>
        <p:spPr>
          <a:xfrm>
            <a:off x="3276600" y="3178175"/>
            <a:ext cx="1066800" cy="182563"/>
          </a:xfrm>
          <a:prstGeom prst="rect">
            <a:avLst/>
          </a:prstGeom>
          <a:noFill/>
          <a:ln>
            <a:noFill/>
          </a:ln>
        </p:spPr>
        <p:txBody>
          <a:bodyPr spcFirstLastPara="1" wrap="square" lIns="45725" tIns="22850" rIns="45725" bIns="22850" anchor="ctr" anchorCtr="0">
            <a:noAutofit/>
          </a:bodyPr>
          <a:lstStyle>
            <a:lvl1pPr marL="0" marR="0" lvl="0" indent="0" algn="r" rtl="0">
              <a:spcBef>
                <a:spcPts val="0"/>
              </a:spcBef>
              <a:buNone/>
              <a:defRPr sz="600" b="0" i="0" u="none" strike="noStrike" cap="none">
                <a:solidFill>
                  <a:srgbClr val="888888"/>
                </a:solidFill>
                <a:latin typeface="Calibri"/>
                <a:ea typeface="Calibri"/>
                <a:cs typeface="Calibri"/>
                <a:sym typeface="Calibri"/>
              </a:defRPr>
            </a:lvl1pPr>
            <a:lvl2pPr marL="0" marR="0" lvl="1" indent="0" algn="r" rtl="0">
              <a:spcBef>
                <a:spcPts val="0"/>
              </a:spcBef>
              <a:buNone/>
              <a:defRPr sz="600" b="0" i="0" u="none" strike="noStrike" cap="none">
                <a:solidFill>
                  <a:srgbClr val="888888"/>
                </a:solidFill>
                <a:latin typeface="Calibri"/>
                <a:ea typeface="Calibri"/>
                <a:cs typeface="Calibri"/>
                <a:sym typeface="Calibri"/>
              </a:defRPr>
            </a:lvl2pPr>
            <a:lvl3pPr marL="0" marR="0" lvl="2" indent="0" algn="r" rtl="0">
              <a:spcBef>
                <a:spcPts val="0"/>
              </a:spcBef>
              <a:buNone/>
              <a:defRPr sz="600" b="0" i="0" u="none" strike="noStrike" cap="none">
                <a:solidFill>
                  <a:srgbClr val="888888"/>
                </a:solidFill>
                <a:latin typeface="Calibri"/>
                <a:ea typeface="Calibri"/>
                <a:cs typeface="Calibri"/>
                <a:sym typeface="Calibri"/>
              </a:defRPr>
            </a:lvl3pPr>
            <a:lvl4pPr marL="0" marR="0" lvl="3" indent="0" algn="r" rtl="0">
              <a:spcBef>
                <a:spcPts val="0"/>
              </a:spcBef>
              <a:buNone/>
              <a:defRPr sz="600" b="0" i="0" u="none" strike="noStrike" cap="none">
                <a:solidFill>
                  <a:srgbClr val="888888"/>
                </a:solidFill>
                <a:latin typeface="Calibri"/>
                <a:ea typeface="Calibri"/>
                <a:cs typeface="Calibri"/>
                <a:sym typeface="Calibri"/>
              </a:defRPr>
            </a:lvl4pPr>
            <a:lvl5pPr marL="0" marR="0" lvl="4" indent="0" algn="r" rtl="0">
              <a:spcBef>
                <a:spcPts val="0"/>
              </a:spcBef>
              <a:buNone/>
              <a:defRPr sz="600" b="0" i="0" u="none" strike="noStrike" cap="none">
                <a:solidFill>
                  <a:srgbClr val="888888"/>
                </a:solidFill>
                <a:latin typeface="Calibri"/>
                <a:ea typeface="Calibri"/>
                <a:cs typeface="Calibri"/>
                <a:sym typeface="Calibri"/>
              </a:defRPr>
            </a:lvl5pPr>
            <a:lvl6pPr marL="0" marR="0" lvl="5" indent="0" algn="r" rtl="0">
              <a:spcBef>
                <a:spcPts val="0"/>
              </a:spcBef>
              <a:buNone/>
              <a:defRPr sz="600" b="0" i="0" u="none" strike="noStrike" cap="none">
                <a:solidFill>
                  <a:srgbClr val="888888"/>
                </a:solidFill>
                <a:latin typeface="Calibri"/>
                <a:ea typeface="Calibri"/>
                <a:cs typeface="Calibri"/>
                <a:sym typeface="Calibri"/>
              </a:defRPr>
            </a:lvl6pPr>
            <a:lvl7pPr marL="0" marR="0" lvl="6" indent="0" algn="r" rtl="0">
              <a:spcBef>
                <a:spcPts val="0"/>
              </a:spcBef>
              <a:buNone/>
              <a:defRPr sz="600" b="0" i="0" u="none" strike="noStrike" cap="none">
                <a:solidFill>
                  <a:srgbClr val="888888"/>
                </a:solidFill>
                <a:latin typeface="Calibri"/>
                <a:ea typeface="Calibri"/>
                <a:cs typeface="Calibri"/>
                <a:sym typeface="Calibri"/>
              </a:defRPr>
            </a:lvl7pPr>
            <a:lvl8pPr marL="0" marR="0" lvl="7" indent="0" algn="r" rtl="0">
              <a:spcBef>
                <a:spcPts val="0"/>
              </a:spcBef>
              <a:buNone/>
              <a:defRPr sz="600" b="0" i="0" u="none" strike="noStrike" cap="none">
                <a:solidFill>
                  <a:srgbClr val="888888"/>
                </a:solidFill>
                <a:latin typeface="Calibri"/>
                <a:ea typeface="Calibri"/>
                <a:cs typeface="Calibri"/>
                <a:sym typeface="Calibri"/>
              </a:defRPr>
            </a:lvl8pPr>
            <a:lvl9pPr marL="0" marR="0" lvl="8" indent="0" algn="r" rtl="0">
              <a:spcBef>
                <a:spcPts val="0"/>
              </a:spcBef>
              <a:buNone/>
              <a:defRPr sz="6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image" Target="../media/image9.png"/><Relationship Id="rId18" Type="http://schemas.openxmlformats.org/officeDocument/2006/relationships/image" Target="../media/image14.png"/><Relationship Id="rId3" Type="http://schemas.openxmlformats.org/officeDocument/2006/relationships/slideLayout" Target="../slideLayouts/slideLayout12.xml"/><Relationship Id="rId21" Type="http://schemas.openxmlformats.org/officeDocument/2006/relationships/image" Target="../media/image17.png"/><Relationship Id="rId7" Type="http://schemas.openxmlformats.org/officeDocument/2006/relationships/image" Target="../media/image3.png"/><Relationship Id="rId12" Type="http://schemas.openxmlformats.org/officeDocument/2006/relationships/image" Target="../media/image8.png"/><Relationship Id="rId17" Type="http://schemas.openxmlformats.org/officeDocument/2006/relationships/image" Target="../media/image13.png"/><Relationship Id="rId2" Type="http://schemas.openxmlformats.org/officeDocument/2006/relationships/audio" Target="../media/media1.m4a"/><Relationship Id="rId16" Type="http://schemas.openxmlformats.org/officeDocument/2006/relationships/image" Target="../media/image12.png"/><Relationship Id="rId20" Type="http://schemas.openxmlformats.org/officeDocument/2006/relationships/image" Target="../media/image16.png"/><Relationship Id="rId1" Type="http://schemas.microsoft.com/office/2007/relationships/media" Target="../media/media1.m4a"/><Relationship Id="rId6" Type="http://schemas.openxmlformats.org/officeDocument/2006/relationships/image" Target="../media/image2.png"/><Relationship Id="rId11" Type="http://schemas.openxmlformats.org/officeDocument/2006/relationships/image" Target="../media/image7.png"/><Relationship Id="rId24" Type="http://schemas.openxmlformats.org/officeDocument/2006/relationships/image" Target="../media/image20.png"/><Relationship Id="rId5" Type="http://schemas.openxmlformats.org/officeDocument/2006/relationships/image" Target="../media/image1.png"/><Relationship Id="rId15" Type="http://schemas.openxmlformats.org/officeDocument/2006/relationships/image" Target="../media/image11.png"/><Relationship Id="rId23" Type="http://schemas.openxmlformats.org/officeDocument/2006/relationships/image" Target="../media/image19.jpg"/><Relationship Id="rId10" Type="http://schemas.openxmlformats.org/officeDocument/2006/relationships/image" Target="../media/image6.png"/><Relationship Id="rId19" Type="http://schemas.openxmlformats.org/officeDocument/2006/relationships/image" Target="../media/image15.png"/><Relationship Id="rId4" Type="http://schemas.openxmlformats.org/officeDocument/2006/relationships/notesSlide" Target="../notesSlides/notesSlide1.xml"/><Relationship Id="rId9" Type="http://schemas.openxmlformats.org/officeDocument/2006/relationships/image" Target="../media/image5.png"/><Relationship Id="rId14" Type="http://schemas.openxmlformats.org/officeDocument/2006/relationships/image" Target="../media/image10.png"/><Relationship Id="rId22" Type="http://schemas.openxmlformats.org/officeDocument/2006/relationships/image" Target="../media/image18.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2.xml"/><Relationship Id="rId7" Type="http://schemas.openxmlformats.org/officeDocument/2006/relationships/image" Target="../media/image20.png"/><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2.xml"/><Relationship Id="rId7" Type="http://schemas.openxmlformats.org/officeDocument/2006/relationships/image" Target="../media/image20.pn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slideLayout" Target="../slideLayouts/slideLayout12.xml"/><Relationship Id="rId7" Type="http://schemas.openxmlformats.org/officeDocument/2006/relationships/image" Target="../media/image25.pn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21.png"/><Relationship Id="rId5" Type="http://schemas.openxmlformats.org/officeDocument/2006/relationships/image" Target="../media/image22.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2.xml"/><Relationship Id="rId7" Type="http://schemas.openxmlformats.org/officeDocument/2006/relationships/image" Target="../media/image20.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21.png"/><Relationship Id="rId5" Type="http://schemas.openxmlformats.org/officeDocument/2006/relationships/image" Target="../media/image22.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2.xml"/><Relationship Id="rId7" Type="http://schemas.openxmlformats.org/officeDocument/2006/relationships/image" Target="../media/image20.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21.png"/><Relationship Id="rId5" Type="http://schemas.openxmlformats.org/officeDocument/2006/relationships/image" Target="../media/image22.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8" Type="http://schemas.openxmlformats.org/officeDocument/2006/relationships/image" Target="../media/image21.png"/><Relationship Id="rId3" Type="http://schemas.microsoft.com/office/2007/relationships/media" Target="../media/media8.m4a"/><Relationship Id="rId7" Type="http://schemas.openxmlformats.org/officeDocument/2006/relationships/image" Target="../media/image22.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notesSlide" Target="../notesSlides/notesSlide7.xml"/><Relationship Id="rId5" Type="http://schemas.openxmlformats.org/officeDocument/2006/relationships/slideLayout" Target="../slideLayouts/slideLayout12.xml"/><Relationship Id="rId4" Type="http://schemas.openxmlformats.org/officeDocument/2006/relationships/audio" Target="../media/media8.m4a"/><Relationship Id="rId9"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25"/>
          <p:cNvSpPr/>
          <p:nvPr/>
        </p:nvSpPr>
        <p:spPr>
          <a:xfrm rot="10382746">
            <a:off x="-678905" y="1389426"/>
            <a:ext cx="5126611" cy="2364649"/>
          </a:xfrm>
          <a:custGeom>
            <a:avLst/>
            <a:gdLst/>
            <a:ahLst/>
            <a:cxnLst/>
            <a:rect l="l" t="t" r="r" b="b"/>
            <a:pathLst>
              <a:path w="10253222" h="4729298" extrusionOk="0">
                <a:moveTo>
                  <a:pt x="0" y="0"/>
                </a:moveTo>
                <a:lnTo>
                  <a:pt x="10253221" y="0"/>
                </a:lnTo>
                <a:lnTo>
                  <a:pt x="10253221" y="4729298"/>
                </a:lnTo>
                <a:lnTo>
                  <a:pt x="0" y="4729298"/>
                </a:lnTo>
                <a:lnTo>
                  <a:pt x="0" y="0"/>
                </a:lnTo>
                <a:close/>
              </a:path>
            </a:pathLst>
          </a:custGeom>
          <a:blipFill rotWithShape="1">
            <a:blip r:embed="rId5">
              <a:alphaModFix amt="31000"/>
            </a:blip>
            <a:stretch>
              <a:fillRect/>
            </a:stretch>
          </a:blipFill>
          <a:ln>
            <a:noFill/>
          </a:ln>
        </p:spPr>
      </p:sp>
      <p:grpSp>
        <p:nvGrpSpPr>
          <p:cNvPr id="130" name="Google Shape;130;p25"/>
          <p:cNvGrpSpPr/>
          <p:nvPr/>
        </p:nvGrpSpPr>
        <p:grpSpPr>
          <a:xfrm>
            <a:off x="3257321" y="-375242"/>
            <a:ext cx="6155069" cy="6146970"/>
            <a:chOff x="0" y="0"/>
            <a:chExt cx="16413517" cy="16391920"/>
          </a:xfrm>
        </p:grpSpPr>
        <p:sp>
          <p:nvSpPr>
            <p:cNvPr id="131" name="Google Shape;131;p25"/>
            <p:cNvSpPr/>
            <p:nvPr/>
          </p:nvSpPr>
          <p:spPr>
            <a:xfrm>
              <a:off x="0" y="0"/>
              <a:ext cx="16413517" cy="16391920"/>
            </a:xfrm>
            <a:custGeom>
              <a:avLst/>
              <a:gdLst/>
              <a:ahLst/>
              <a:cxnLst/>
              <a:rect l="l" t="t" r="r" b="b"/>
              <a:pathLst>
                <a:path w="16413517" h="16391920" extrusionOk="0">
                  <a:moveTo>
                    <a:pt x="0" y="0"/>
                  </a:moveTo>
                  <a:lnTo>
                    <a:pt x="16413517" y="0"/>
                  </a:lnTo>
                  <a:lnTo>
                    <a:pt x="16413517" y="16391920"/>
                  </a:lnTo>
                  <a:lnTo>
                    <a:pt x="0" y="16391920"/>
                  </a:lnTo>
                  <a:lnTo>
                    <a:pt x="0" y="0"/>
                  </a:lnTo>
                  <a:close/>
                </a:path>
              </a:pathLst>
            </a:custGeom>
            <a:blipFill rotWithShape="1">
              <a:blip r:embed="rId6">
                <a:alphaModFix amt="65000"/>
              </a:blip>
              <a:stretch>
                <a:fillRect/>
              </a:stretch>
            </a:blipFill>
            <a:ln>
              <a:noFill/>
            </a:ln>
          </p:spPr>
        </p:sp>
        <p:sp>
          <p:nvSpPr>
            <p:cNvPr id="132" name="Google Shape;132;p25"/>
            <p:cNvSpPr/>
            <p:nvPr/>
          </p:nvSpPr>
          <p:spPr>
            <a:xfrm>
              <a:off x="4969759" y="5156917"/>
              <a:ext cx="6762339" cy="7232448"/>
            </a:xfrm>
            <a:custGeom>
              <a:avLst/>
              <a:gdLst/>
              <a:ahLst/>
              <a:cxnLst/>
              <a:rect l="l" t="t" r="r" b="b"/>
              <a:pathLst>
                <a:path w="6762339" h="7232448" extrusionOk="0">
                  <a:moveTo>
                    <a:pt x="0" y="0"/>
                  </a:moveTo>
                  <a:lnTo>
                    <a:pt x="6762339" y="0"/>
                  </a:lnTo>
                  <a:lnTo>
                    <a:pt x="6762339" y="7232449"/>
                  </a:lnTo>
                  <a:lnTo>
                    <a:pt x="0" y="7232449"/>
                  </a:lnTo>
                  <a:lnTo>
                    <a:pt x="0" y="0"/>
                  </a:lnTo>
                  <a:close/>
                </a:path>
              </a:pathLst>
            </a:custGeom>
            <a:blipFill rotWithShape="1">
              <a:blip r:embed="rId7">
                <a:alphaModFix/>
              </a:blip>
              <a:stretch>
                <a:fillRect/>
              </a:stretch>
            </a:blipFill>
            <a:ln>
              <a:noFill/>
            </a:ln>
          </p:spPr>
        </p:sp>
        <p:sp>
          <p:nvSpPr>
            <p:cNvPr id="133" name="Google Shape;133;p25"/>
            <p:cNvSpPr/>
            <p:nvPr/>
          </p:nvSpPr>
          <p:spPr>
            <a:xfrm rot="4905220">
              <a:off x="10418800" y="9165436"/>
              <a:ext cx="1544954" cy="869037"/>
            </a:xfrm>
            <a:custGeom>
              <a:avLst/>
              <a:gdLst/>
              <a:ahLst/>
              <a:cxnLst/>
              <a:rect l="l" t="t" r="r" b="b"/>
              <a:pathLst>
                <a:path w="1544954" h="869037" extrusionOk="0">
                  <a:moveTo>
                    <a:pt x="0" y="0"/>
                  </a:moveTo>
                  <a:lnTo>
                    <a:pt x="1544954" y="0"/>
                  </a:lnTo>
                  <a:lnTo>
                    <a:pt x="1544954" y="869037"/>
                  </a:lnTo>
                  <a:lnTo>
                    <a:pt x="0" y="869037"/>
                  </a:lnTo>
                  <a:lnTo>
                    <a:pt x="0" y="0"/>
                  </a:lnTo>
                  <a:close/>
                </a:path>
              </a:pathLst>
            </a:custGeom>
            <a:blipFill rotWithShape="1">
              <a:blip r:embed="rId8">
                <a:alphaModFix/>
              </a:blip>
              <a:stretch>
                <a:fillRect l="-262543" t="-36889" r="-75131" b="-695265"/>
              </a:stretch>
            </a:blipFill>
            <a:ln>
              <a:noFill/>
            </a:ln>
          </p:spPr>
        </p:sp>
        <p:sp>
          <p:nvSpPr>
            <p:cNvPr id="134" name="Google Shape;134;p25"/>
            <p:cNvSpPr/>
            <p:nvPr/>
          </p:nvSpPr>
          <p:spPr>
            <a:xfrm rot="5619808" flipH="1">
              <a:off x="4738103" y="9165436"/>
              <a:ext cx="1544954" cy="869037"/>
            </a:xfrm>
            <a:custGeom>
              <a:avLst/>
              <a:gdLst/>
              <a:ahLst/>
              <a:cxnLst/>
              <a:rect l="l" t="t" r="r" b="b"/>
              <a:pathLst>
                <a:path w="1544954" h="869037" extrusionOk="0">
                  <a:moveTo>
                    <a:pt x="1544954" y="0"/>
                  </a:moveTo>
                  <a:lnTo>
                    <a:pt x="0" y="0"/>
                  </a:lnTo>
                  <a:lnTo>
                    <a:pt x="0" y="869037"/>
                  </a:lnTo>
                  <a:lnTo>
                    <a:pt x="1544954" y="869037"/>
                  </a:lnTo>
                  <a:lnTo>
                    <a:pt x="1544954" y="0"/>
                  </a:lnTo>
                  <a:close/>
                </a:path>
              </a:pathLst>
            </a:custGeom>
            <a:blipFill rotWithShape="1">
              <a:blip r:embed="rId8">
                <a:alphaModFix/>
              </a:blip>
              <a:stretch>
                <a:fillRect l="-262543" t="-36889" r="-75131" b="-695265"/>
              </a:stretch>
            </a:blipFill>
            <a:ln>
              <a:noFill/>
            </a:ln>
          </p:spPr>
        </p:sp>
        <p:sp>
          <p:nvSpPr>
            <p:cNvPr id="135" name="Google Shape;135;p25"/>
            <p:cNvSpPr/>
            <p:nvPr/>
          </p:nvSpPr>
          <p:spPr>
            <a:xfrm>
              <a:off x="7025124" y="7143603"/>
              <a:ext cx="2651608" cy="2104714"/>
            </a:xfrm>
            <a:custGeom>
              <a:avLst/>
              <a:gdLst/>
              <a:ahLst/>
              <a:cxnLst/>
              <a:rect l="l" t="t" r="r" b="b"/>
              <a:pathLst>
                <a:path w="2651608" h="2104714" extrusionOk="0">
                  <a:moveTo>
                    <a:pt x="0" y="0"/>
                  </a:moveTo>
                  <a:lnTo>
                    <a:pt x="2651608" y="0"/>
                  </a:lnTo>
                  <a:lnTo>
                    <a:pt x="2651608" y="2104714"/>
                  </a:lnTo>
                  <a:lnTo>
                    <a:pt x="0" y="2104714"/>
                  </a:lnTo>
                  <a:lnTo>
                    <a:pt x="0" y="0"/>
                  </a:lnTo>
                  <a:close/>
                </a:path>
              </a:pathLst>
            </a:custGeom>
            <a:blipFill rotWithShape="1">
              <a:blip r:embed="rId9">
                <a:alphaModFix/>
              </a:blip>
              <a:stretch>
                <a:fillRect/>
              </a:stretch>
            </a:blipFill>
            <a:ln>
              <a:noFill/>
            </a:ln>
          </p:spPr>
        </p:sp>
        <p:sp>
          <p:nvSpPr>
            <p:cNvPr id="136" name="Google Shape;136;p25"/>
            <p:cNvSpPr/>
            <p:nvPr/>
          </p:nvSpPr>
          <p:spPr>
            <a:xfrm>
              <a:off x="11998798" y="7497242"/>
              <a:ext cx="1602225" cy="1184146"/>
            </a:xfrm>
            <a:custGeom>
              <a:avLst/>
              <a:gdLst/>
              <a:ahLst/>
              <a:cxnLst/>
              <a:rect l="l" t="t" r="r" b="b"/>
              <a:pathLst>
                <a:path w="1602225" h="1184146" extrusionOk="0">
                  <a:moveTo>
                    <a:pt x="0" y="0"/>
                  </a:moveTo>
                  <a:lnTo>
                    <a:pt x="1602225" y="0"/>
                  </a:lnTo>
                  <a:lnTo>
                    <a:pt x="1602225" y="1184146"/>
                  </a:lnTo>
                  <a:lnTo>
                    <a:pt x="0" y="1184146"/>
                  </a:lnTo>
                  <a:lnTo>
                    <a:pt x="0" y="0"/>
                  </a:lnTo>
                  <a:close/>
                </a:path>
              </a:pathLst>
            </a:custGeom>
            <a:blipFill rotWithShape="1">
              <a:blip r:embed="rId10">
                <a:alphaModFix/>
              </a:blip>
              <a:stretch>
                <a:fillRect/>
              </a:stretch>
            </a:blipFill>
            <a:ln>
              <a:noFill/>
            </a:ln>
          </p:spPr>
        </p:sp>
        <p:sp>
          <p:nvSpPr>
            <p:cNvPr id="137" name="Google Shape;137;p25"/>
            <p:cNvSpPr/>
            <p:nvPr/>
          </p:nvSpPr>
          <p:spPr>
            <a:xfrm>
              <a:off x="12248523" y="9398165"/>
              <a:ext cx="1352500" cy="1352500"/>
            </a:xfrm>
            <a:custGeom>
              <a:avLst/>
              <a:gdLst/>
              <a:ahLst/>
              <a:cxnLst/>
              <a:rect l="l" t="t" r="r" b="b"/>
              <a:pathLst>
                <a:path w="1352500" h="1352500" extrusionOk="0">
                  <a:moveTo>
                    <a:pt x="0" y="0"/>
                  </a:moveTo>
                  <a:lnTo>
                    <a:pt x="1352500" y="0"/>
                  </a:lnTo>
                  <a:lnTo>
                    <a:pt x="1352500" y="1352499"/>
                  </a:lnTo>
                  <a:lnTo>
                    <a:pt x="0" y="1352499"/>
                  </a:lnTo>
                  <a:lnTo>
                    <a:pt x="0" y="0"/>
                  </a:lnTo>
                  <a:close/>
                </a:path>
              </a:pathLst>
            </a:custGeom>
            <a:blipFill rotWithShape="1">
              <a:blip r:embed="rId11">
                <a:alphaModFix/>
              </a:blip>
              <a:stretch>
                <a:fillRect/>
              </a:stretch>
            </a:blipFill>
            <a:ln>
              <a:noFill/>
            </a:ln>
          </p:spPr>
        </p:sp>
        <p:sp>
          <p:nvSpPr>
            <p:cNvPr id="138" name="Google Shape;138;p25"/>
            <p:cNvSpPr/>
            <p:nvPr/>
          </p:nvSpPr>
          <p:spPr>
            <a:xfrm>
              <a:off x="7632220" y="3434251"/>
              <a:ext cx="1437417" cy="1340391"/>
            </a:xfrm>
            <a:custGeom>
              <a:avLst/>
              <a:gdLst/>
              <a:ahLst/>
              <a:cxnLst/>
              <a:rect l="l" t="t" r="r" b="b"/>
              <a:pathLst>
                <a:path w="1437417" h="1340391" extrusionOk="0">
                  <a:moveTo>
                    <a:pt x="0" y="0"/>
                  </a:moveTo>
                  <a:lnTo>
                    <a:pt x="1437417" y="0"/>
                  </a:lnTo>
                  <a:lnTo>
                    <a:pt x="1437417" y="1340391"/>
                  </a:lnTo>
                  <a:lnTo>
                    <a:pt x="0" y="1340391"/>
                  </a:lnTo>
                  <a:lnTo>
                    <a:pt x="0" y="0"/>
                  </a:lnTo>
                  <a:close/>
                </a:path>
              </a:pathLst>
            </a:custGeom>
            <a:blipFill rotWithShape="1">
              <a:blip r:embed="rId12">
                <a:alphaModFix/>
              </a:blip>
              <a:stretch>
                <a:fillRect/>
              </a:stretch>
            </a:blipFill>
            <a:ln>
              <a:noFill/>
            </a:ln>
          </p:spPr>
        </p:sp>
        <p:sp>
          <p:nvSpPr>
            <p:cNvPr id="139" name="Google Shape;139;p25"/>
            <p:cNvSpPr/>
            <p:nvPr/>
          </p:nvSpPr>
          <p:spPr>
            <a:xfrm>
              <a:off x="9852979" y="4030058"/>
              <a:ext cx="1275089" cy="1126860"/>
            </a:xfrm>
            <a:custGeom>
              <a:avLst/>
              <a:gdLst/>
              <a:ahLst/>
              <a:cxnLst/>
              <a:rect l="l" t="t" r="r" b="b"/>
              <a:pathLst>
                <a:path w="1275089" h="1126860" extrusionOk="0">
                  <a:moveTo>
                    <a:pt x="0" y="0"/>
                  </a:moveTo>
                  <a:lnTo>
                    <a:pt x="1275089" y="0"/>
                  </a:lnTo>
                  <a:lnTo>
                    <a:pt x="1275089" y="1126859"/>
                  </a:lnTo>
                  <a:lnTo>
                    <a:pt x="0" y="1126859"/>
                  </a:lnTo>
                  <a:lnTo>
                    <a:pt x="0" y="0"/>
                  </a:lnTo>
                  <a:close/>
                </a:path>
              </a:pathLst>
            </a:custGeom>
            <a:blipFill rotWithShape="1">
              <a:blip r:embed="rId13">
                <a:alphaModFix/>
              </a:blip>
              <a:stretch>
                <a:fillRect/>
              </a:stretch>
            </a:blipFill>
            <a:ln>
              <a:noFill/>
            </a:ln>
          </p:spPr>
        </p:sp>
        <p:sp>
          <p:nvSpPr>
            <p:cNvPr id="140" name="Google Shape;140;p25"/>
            <p:cNvSpPr/>
            <p:nvPr/>
          </p:nvSpPr>
          <p:spPr>
            <a:xfrm>
              <a:off x="11440090" y="5261179"/>
              <a:ext cx="1359820" cy="1281630"/>
            </a:xfrm>
            <a:custGeom>
              <a:avLst/>
              <a:gdLst/>
              <a:ahLst/>
              <a:cxnLst/>
              <a:rect l="l" t="t" r="r" b="b"/>
              <a:pathLst>
                <a:path w="1359820" h="1281630" extrusionOk="0">
                  <a:moveTo>
                    <a:pt x="0" y="0"/>
                  </a:moveTo>
                  <a:lnTo>
                    <a:pt x="1359821" y="0"/>
                  </a:lnTo>
                  <a:lnTo>
                    <a:pt x="1359821" y="1281630"/>
                  </a:lnTo>
                  <a:lnTo>
                    <a:pt x="0" y="1281630"/>
                  </a:lnTo>
                  <a:lnTo>
                    <a:pt x="0" y="0"/>
                  </a:lnTo>
                  <a:close/>
                </a:path>
              </a:pathLst>
            </a:custGeom>
            <a:blipFill rotWithShape="1">
              <a:blip r:embed="rId14">
                <a:alphaModFix/>
              </a:blip>
              <a:stretch>
                <a:fillRect/>
              </a:stretch>
            </a:blipFill>
            <a:ln>
              <a:noFill/>
            </a:ln>
          </p:spPr>
        </p:sp>
        <p:sp>
          <p:nvSpPr>
            <p:cNvPr id="141" name="Google Shape;141;p25"/>
            <p:cNvSpPr/>
            <p:nvPr/>
          </p:nvSpPr>
          <p:spPr>
            <a:xfrm>
              <a:off x="5739685" y="3835718"/>
              <a:ext cx="1462637" cy="1425461"/>
            </a:xfrm>
            <a:custGeom>
              <a:avLst/>
              <a:gdLst/>
              <a:ahLst/>
              <a:cxnLst/>
              <a:rect l="l" t="t" r="r" b="b"/>
              <a:pathLst>
                <a:path w="1462637" h="1425461" extrusionOk="0">
                  <a:moveTo>
                    <a:pt x="0" y="0"/>
                  </a:moveTo>
                  <a:lnTo>
                    <a:pt x="1462637" y="0"/>
                  </a:lnTo>
                  <a:lnTo>
                    <a:pt x="1462637" y="1425461"/>
                  </a:lnTo>
                  <a:lnTo>
                    <a:pt x="0" y="1425461"/>
                  </a:lnTo>
                  <a:lnTo>
                    <a:pt x="0" y="0"/>
                  </a:lnTo>
                  <a:close/>
                </a:path>
              </a:pathLst>
            </a:custGeom>
            <a:blipFill rotWithShape="1">
              <a:blip r:embed="rId15">
                <a:alphaModFix/>
              </a:blip>
              <a:stretch>
                <a:fillRect/>
              </a:stretch>
            </a:blipFill>
            <a:ln>
              <a:noFill/>
            </a:ln>
          </p:spPr>
        </p:sp>
        <p:sp>
          <p:nvSpPr>
            <p:cNvPr id="142" name="Google Shape;142;p25"/>
            <p:cNvSpPr/>
            <p:nvPr/>
          </p:nvSpPr>
          <p:spPr>
            <a:xfrm>
              <a:off x="3697722" y="5156917"/>
              <a:ext cx="1439316" cy="1358355"/>
            </a:xfrm>
            <a:custGeom>
              <a:avLst/>
              <a:gdLst/>
              <a:ahLst/>
              <a:cxnLst/>
              <a:rect l="l" t="t" r="r" b="b"/>
              <a:pathLst>
                <a:path w="1439316" h="1358355" extrusionOk="0">
                  <a:moveTo>
                    <a:pt x="0" y="0"/>
                  </a:moveTo>
                  <a:lnTo>
                    <a:pt x="1439316" y="0"/>
                  </a:lnTo>
                  <a:lnTo>
                    <a:pt x="1439316" y="1358355"/>
                  </a:lnTo>
                  <a:lnTo>
                    <a:pt x="0" y="1358355"/>
                  </a:lnTo>
                  <a:lnTo>
                    <a:pt x="0" y="0"/>
                  </a:lnTo>
                  <a:close/>
                </a:path>
              </a:pathLst>
            </a:custGeom>
            <a:blipFill rotWithShape="1">
              <a:blip r:embed="rId16">
                <a:alphaModFix/>
              </a:blip>
              <a:stretch>
                <a:fillRect/>
              </a:stretch>
            </a:blipFill>
            <a:ln>
              <a:noFill/>
            </a:ln>
          </p:spPr>
        </p:sp>
        <p:sp>
          <p:nvSpPr>
            <p:cNvPr id="143" name="Google Shape;143;p25"/>
            <p:cNvSpPr/>
            <p:nvPr/>
          </p:nvSpPr>
          <p:spPr>
            <a:xfrm>
              <a:off x="3244066" y="7363835"/>
              <a:ext cx="1378771" cy="1409306"/>
            </a:xfrm>
            <a:custGeom>
              <a:avLst/>
              <a:gdLst/>
              <a:ahLst/>
              <a:cxnLst/>
              <a:rect l="l" t="t" r="r" b="b"/>
              <a:pathLst>
                <a:path w="1378771" h="1409306" extrusionOk="0">
                  <a:moveTo>
                    <a:pt x="0" y="0"/>
                  </a:moveTo>
                  <a:lnTo>
                    <a:pt x="1378771" y="0"/>
                  </a:lnTo>
                  <a:lnTo>
                    <a:pt x="1378771" y="1409307"/>
                  </a:lnTo>
                  <a:lnTo>
                    <a:pt x="0" y="1409307"/>
                  </a:lnTo>
                  <a:lnTo>
                    <a:pt x="0" y="0"/>
                  </a:lnTo>
                  <a:close/>
                </a:path>
              </a:pathLst>
            </a:custGeom>
            <a:blipFill rotWithShape="1">
              <a:blip r:embed="rId17">
                <a:alphaModFix/>
              </a:blip>
              <a:stretch>
                <a:fillRect/>
              </a:stretch>
            </a:blipFill>
            <a:ln>
              <a:noFill/>
            </a:ln>
          </p:spPr>
        </p:sp>
        <p:sp>
          <p:nvSpPr>
            <p:cNvPr id="144" name="Google Shape;144;p25"/>
            <p:cNvSpPr/>
            <p:nvPr/>
          </p:nvSpPr>
          <p:spPr>
            <a:xfrm>
              <a:off x="3145790" y="9219384"/>
              <a:ext cx="1477047" cy="1531280"/>
            </a:xfrm>
            <a:custGeom>
              <a:avLst/>
              <a:gdLst/>
              <a:ahLst/>
              <a:cxnLst/>
              <a:rect l="l" t="t" r="r" b="b"/>
              <a:pathLst>
                <a:path w="1477047" h="1531280" extrusionOk="0">
                  <a:moveTo>
                    <a:pt x="0" y="0"/>
                  </a:moveTo>
                  <a:lnTo>
                    <a:pt x="1477047" y="0"/>
                  </a:lnTo>
                  <a:lnTo>
                    <a:pt x="1477047" y="1531280"/>
                  </a:lnTo>
                  <a:lnTo>
                    <a:pt x="0" y="1531280"/>
                  </a:lnTo>
                  <a:lnTo>
                    <a:pt x="0" y="0"/>
                  </a:lnTo>
                  <a:close/>
                </a:path>
              </a:pathLst>
            </a:custGeom>
            <a:blipFill rotWithShape="1">
              <a:blip r:embed="rId18">
                <a:alphaModFix/>
              </a:blip>
              <a:stretch>
                <a:fillRect/>
              </a:stretch>
            </a:blipFill>
            <a:ln>
              <a:noFill/>
            </a:ln>
          </p:spPr>
        </p:sp>
      </p:grpSp>
      <p:sp>
        <p:nvSpPr>
          <p:cNvPr id="145" name="Google Shape;145;p25"/>
          <p:cNvSpPr/>
          <p:nvPr/>
        </p:nvSpPr>
        <p:spPr>
          <a:xfrm>
            <a:off x="1052660" y="1740793"/>
            <a:ext cx="2099403" cy="1420055"/>
          </a:xfrm>
          <a:custGeom>
            <a:avLst/>
            <a:gdLst/>
            <a:ahLst/>
            <a:cxnLst/>
            <a:rect l="l" t="t" r="r" b="b"/>
            <a:pathLst>
              <a:path w="4198806" h="2840109" extrusionOk="0">
                <a:moveTo>
                  <a:pt x="0" y="0"/>
                </a:moveTo>
                <a:lnTo>
                  <a:pt x="4198806" y="0"/>
                </a:lnTo>
                <a:lnTo>
                  <a:pt x="4198806" y="2840110"/>
                </a:lnTo>
                <a:lnTo>
                  <a:pt x="0" y="2840110"/>
                </a:lnTo>
                <a:lnTo>
                  <a:pt x="0" y="0"/>
                </a:lnTo>
                <a:close/>
              </a:path>
            </a:pathLst>
          </a:custGeom>
          <a:blipFill rotWithShape="1">
            <a:blip r:embed="rId19">
              <a:alphaModFix/>
            </a:blip>
            <a:stretch>
              <a:fillRect r="-11968"/>
            </a:stretch>
          </a:blipFill>
          <a:ln>
            <a:noFill/>
          </a:ln>
        </p:spPr>
      </p:sp>
      <p:sp>
        <p:nvSpPr>
          <p:cNvPr id="146" name="Google Shape;146;p25"/>
          <p:cNvSpPr/>
          <p:nvPr/>
        </p:nvSpPr>
        <p:spPr>
          <a:xfrm>
            <a:off x="291171" y="4270771"/>
            <a:ext cx="1452948" cy="628570"/>
          </a:xfrm>
          <a:custGeom>
            <a:avLst/>
            <a:gdLst/>
            <a:ahLst/>
            <a:cxnLst/>
            <a:rect l="l" t="t" r="r" b="b"/>
            <a:pathLst>
              <a:path w="2905895" h="1257140" extrusionOk="0">
                <a:moveTo>
                  <a:pt x="0" y="0"/>
                </a:moveTo>
                <a:lnTo>
                  <a:pt x="2905895" y="0"/>
                </a:lnTo>
                <a:lnTo>
                  <a:pt x="2905895" y="1257140"/>
                </a:lnTo>
                <a:lnTo>
                  <a:pt x="0" y="1257140"/>
                </a:lnTo>
                <a:lnTo>
                  <a:pt x="0" y="0"/>
                </a:lnTo>
                <a:close/>
              </a:path>
            </a:pathLst>
          </a:custGeom>
          <a:blipFill rotWithShape="1">
            <a:blip r:embed="rId20">
              <a:alphaModFix/>
            </a:blip>
            <a:stretch>
              <a:fillRect/>
            </a:stretch>
          </a:blipFill>
          <a:ln>
            <a:noFill/>
          </a:ln>
        </p:spPr>
      </p:sp>
      <p:sp>
        <p:nvSpPr>
          <p:cNvPr id="147" name="Google Shape;147;p25"/>
          <p:cNvSpPr/>
          <p:nvPr/>
        </p:nvSpPr>
        <p:spPr>
          <a:xfrm>
            <a:off x="1413770" y="182247"/>
            <a:ext cx="1377183" cy="674048"/>
          </a:xfrm>
          <a:custGeom>
            <a:avLst/>
            <a:gdLst/>
            <a:ahLst/>
            <a:cxnLst/>
            <a:rect l="l" t="t" r="r" b="b"/>
            <a:pathLst>
              <a:path w="2754366" h="1348095" extrusionOk="0">
                <a:moveTo>
                  <a:pt x="0" y="0"/>
                </a:moveTo>
                <a:lnTo>
                  <a:pt x="2754366" y="0"/>
                </a:lnTo>
                <a:lnTo>
                  <a:pt x="2754366" y="1348094"/>
                </a:lnTo>
                <a:lnTo>
                  <a:pt x="0" y="1348094"/>
                </a:lnTo>
                <a:lnTo>
                  <a:pt x="0" y="0"/>
                </a:lnTo>
                <a:close/>
              </a:path>
            </a:pathLst>
          </a:custGeom>
          <a:blipFill rotWithShape="1">
            <a:blip r:embed="rId21">
              <a:alphaModFix/>
            </a:blip>
            <a:stretch>
              <a:fillRect/>
            </a:stretch>
          </a:blipFill>
          <a:ln>
            <a:noFill/>
          </a:ln>
        </p:spPr>
      </p:sp>
      <p:sp>
        <p:nvSpPr>
          <p:cNvPr id="148" name="Google Shape;148;p25"/>
          <p:cNvSpPr/>
          <p:nvPr/>
        </p:nvSpPr>
        <p:spPr>
          <a:xfrm>
            <a:off x="2207821" y="4229769"/>
            <a:ext cx="750440" cy="710575"/>
          </a:xfrm>
          <a:custGeom>
            <a:avLst/>
            <a:gdLst/>
            <a:ahLst/>
            <a:cxnLst/>
            <a:rect l="l" t="t" r="r" b="b"/>
            <a:pathLst>
              <a:path w="1500880" h="1421149" extrusionOk="0">
                <a:moveTo>
                  <a:pt x="0" y="0"/>
                </a:moveTo>
                <a:lnTo>
                  <a:pt x="1500880" y="0"/>
                </a:lnTo>
                <a:lnTo>
                  <a:pt x="1500880" y="1421150"/>
                </a:lnTo>
                <a:lnTo>
                  <a:pt x="0" y="1421150"/>
                </a:lnTo>
                <a:lnTo>
                  <a:pt x="0" y="0"/>
                </a:lnTo>
                <a:close/>
              </a:path>
            </a:pathLst>
          </a:custGeom>
          <a:blipFill rotWithShape="1">
            <a:blip r:embed="rId22">
              <a:alphaModFix/>
            </a:blip>
            <a:stretch>
              <a:fillRect b="-5608"/>
            </a:stretch>
          </a:blipFill>
          <a:ln>
            <a:noFill/>
          </a:ln>
        </p:spPr>
      </p:sp>
      <p:sp>
        <p:nvSpPr>
          <p:cNvPr id="149" name="Google Shape;149;p25"/>
          <p:cNvSpPr/>
          <p:nvPr/>
        </p:nvSpPr>
        <p:spPr>
          <a:xfrm>
            <a:off x="225052" y="125938"/>
            <a:ext cx="792593" cy="786665"/>
          </a:xfrm>
          <a:custGeom>
            <a:avLst/>
            <a:gdLst/>
            <a:ahLst/>
            <a:cxnLst/>
            <a:rect l="l" t="t" r="r" b="b"/>
            <a:pathLst>
              <a:path w="1585185" h="1573331" extrusionOk="0">
                <a:moveTo>
                  <a:pt x="0" y="0"/>
                </a:moveTo>
                <a:lnTo>
                  <a:pt x="1585185" y="0"/>
                </a:lnTo>
                <a:lnTo>
                  <a:pt x="1585185" y="1573331"/>
                </a:lnTo>
                <a:lnTo>
                  <a:pt x="0" y="1573331"/>
                </a:lnTo>
                <a:lnTo>
                  <a:pt x="0" y="0"/>
                </a:lnTo>
                <a:close/>
              </a:path>
            </a:pathLst>
          </a:custGeom>
          <a:blipFill rotWithShape="1">
            <a:blip r:embed="rId23">
              <a:alphaModFix/>
            </a:blip>
            <a:stretch>
              <a:fillRect l="-7720" t="-5165" r="-11502" b="-4888"/>
            </a:stretch>
          </a:blipFill>
          <a:ln>
            <a:noFill/>
          </a:ln>
        </p:spPr>
      </p:sp>
      <p:pic>
        <p:nvPicPr>
          <p:cNvPr id="2" name="Recorded Sound">
            <a:hlinkClick r:id="" action="ppaction://media"/>
            <a:extLst>
              <a:ext uri="{FF2B5EF4-FFF2-40B4-BE49-F238E27FC236}">
                <a16:creationId xmlns:a16="http://schemas.microsoft.com/office/drawing/2014/main" id="{47375D5A-C2DE-B75E-A823-212F7846837E}"/>
              </a:ext>
            </a:extLst>
          </p:cNvPr>
          <p:cNvPicPr>
            <a:picLocks noChangeAspect="1"/>
          </p:cNvPicPr>
          <p:nvPr>
            <a:audioFile r:link="rId2"/>
            <p:extLst>
              <p:ext uri="{DAA4B4D4-6D71-4841-9C94-3DE7FCFB9230}">
                <p14:media xmlns:p14="http://schemas.microsoft.com/office/powerpoint/2010/main" r:embed="rId1"/>
              </p:ext>
            </p:extLst>
          </p:nvPr>
        </p:nvPicPr>
        <p:blipFill>
          <a:blip r:embed="rId24"/>
          <a:stretch>
            <a:fillRect/>
          </a:stretch>
        </p:blipFill>
        <p:spPr>
          <a:xfrm>
            <a:off x="8609147" y="4585056"/>
            <a:ext cx="487363" cy="487363"/>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1057"/>
    </mc:Choice>
    <mc:Fallback>
      <p:transition spd="slow" advTm="2105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105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grpSp>
        <p:nvGrpSpPr>
          <p:cNvPr id="154" name="Google Shape;154;p26"/>
          <p:cNvGrpSpPr/>
          <p:nvPr/>
        </p:nvGrpSpPr>
        <p:grpSpPr>
          <a:xfrm>
            <a:off x="514350" y="1128737"/>
            <a:ext cx="8115300" cy="471488"/>
            <a:chOff x="0" y="0"/>
            <a:chExt cx="21640800" cy="1257300"/>
          </a:xfrm>
        </p:grpSpPr>
        <p:sp>
          <p:nvSpPr>
            <p:cNvPr id="155" name="Google Shape;155;p26"/>
            <p:cNvSpPr/>
            <p:nvPr/>
          </p:nvSpPr>
          <p:spPr>
            <a:xfrm>
              <a:off x="0" y="0"/>
              <a:ext cx="21640800" cy="1257300"/>
            </a:xfrm>
            <a:custGeom>
              <a:avLst/>
              <a:gdLst/>
              <a:ahLst/>
              <a:cxnLst/>
              <a:rect l="l" t="t" r="r" b="b"/>
              <a:pathLst>
                <a:path w="21640800" h="1257300" extrusionOk="0">
                  <a:moveTo>
                    <a:pt x="0" y="0"/>
                  </a:moveTo>
                  <a:lnTo>
                    <a:pt x="21640800" y="0"/>
                  </a:lnTo>
                  <a:lnTo>
                    <a:pt x="21640800" y="1257300"/>
                  </a:lnTo>
                  <a:lnTo>
                    <a:pt x="0" y="1257300"/>
                  </a:lnTo>
                  <a:close/>
                </a:path>
              </a:pathLst>
            </a:custGeom>
            <a:solidFill>
              <a:srgbClr val="FBC613"/>
            </a:solidFill>
            <a:ln>
              <a:noFill/>
            </a:ln>
          </p:spPr>
        </p:sp>
        <p:sp>
          <p:nvSpPr>
            <p:cNvPr id="156" name="Google Shape;156;p26"/>
            <p:cNvSpPr txBox="1"/>
            <p:nvPr/>
          </p:nvSpPr>
          <p:spPr>
            <a:xfrm>
              <a:off x="0" y="0"/>
              <a:ext cx="21640800" cy="1257300"/>
            </a:xfrm>
            <a:prstGeom prst="rect">
              <a:avLst/>
            </a:prstGeom>
            <a:noFill/>
            <a:ln>
              <a:noFill/>
            </a:ln>
          </p:spPr>
          <p:txBody>
            <a:bodyPr spcFirstLastPara="1" wrap="square" lIns="25400" tIns="25400" rIns="25400" bIns="25400" anchor="t" anchorCtr="0">
              <a:noAutofit/>
            </a:bodyPr>
            <a:lstStyle/>
            <a:p>
              <a:pPr marL="0" marR="0" lvl="0" indent="0" algn="l" rtl="0">
                <a:lnSpc>
                  <a:spcPct val="120000"/>
                </a:lnSpc>
                <a:spcBef>
                  <a:spcPts val="0"/>
                </a:spcBef>
                <a:spcAft>
                  <a:spcPts val="0"/>
                </a:spcAft>
                <a:buNone/>
              </a:pPr>
              <a:r>
                <a:rPr lang="en" sz="1500" b="0" i="0" u="none" strike="noStrike" cap="none" dirty="0">
                  <a:solidFill>
                    <a:srgbClr val="000000"/>
                  </a:solidFill>
                  <a:latin typeface="Trebuchet MS"/>
                  <a:ea typeface="Trebuchet MS"/>
                  <a:cs typeface="Trebuchet MS"/>
                  <a:sym typeface="Trebuchet MS"/>
                </a:rPr>
                <a:t>Division: </a:t>
              </a:r>
              <a:r>
                <a:rPr lang="en" sz="1500" dirty="0">
                  <a:solidFill>
                    <a:srgbClr val="FFFFFF"/>
                  </a:solidFill>
                  <a:latin typeface="Trebuchet MS"/>
                  <a:ea typeface="Trebuchet MS"/>
                  <a:cs typeface="Trebuchet MS"/>
                  <a:sym typeface="Trebuchet MS"/>
                </a:rPr>
                <a:t>CSF</a:t>
              </a:r>
              <a:r>
                <a:rPr lang="en" sz="1500" b="0" i="0" u="none" strike="noStrike" cap="none" dirty="0">
                  <a:solidFill>
                    <a:srgbClr val="FFFFFF"/>
                  </a:solidFill>
                  <a:latin typeface="Trebuchet MS"/>
                  <a:ea typeface="Trebuchet MS"/>
                  <a:cs typeface="Trebuchet MS"/>
                  <a:sym typeface="Trebuchet MS"/>
                </a:rPr>
                <a:t>	                            			 </a:t>
              </a:r>
              <a:r>
                <a:rPr lang="en" sz="1500" b="0" i="0" u="none" strike="noStrike" cap="none" dirty="0">
                  <a:solidFill>
                    <a:srgbClr val="000000"/>
                  </a:solidFill>
                  <a:latin typeface="Trebuchet MS"/>
                  <a:ea typeface="Trebuchet MS"/>
                  <a:cs typeface="Trebuchet MS"/>
                  <a:sym typeface="Trebuchet MS"/>
                </a:rPr>
                <a:t>School/Department: </a:t>
              </a:r>
              <a:r>
                <a:rPr lang="en" sz="1500" b="0" i="0" u="none" strike="noStrike" cap="none" dirty="0">
                  <a:solidFill>
                    <a:srgbClr val="FFFFFF"/>
                  </a:solidFill>
                  <a:latin typeface="Trebuchet MS"/>
                  <a:ea typeface="Trebuchet MS"/>
                  <a:cs typeface="Trebuchet MS"/>
                  <a:sym typeface="Trebuchet MS"/>
                </a:rPr>
                <a:t> SCET</a:t>
              </a:r>
              <a:endParaRPr sz="700" dirty="0"/>
            </a:p>
          </p:txBody>
        </p:sp>
      </p:grpSp>
      <p:grpSp>
        <p:nvGrpSpPr>
          <p:cNvPr id="157" name="Google Shape;157;p26"/>
          <p:cNvGrpSpPr/>
          <p:nvPr/>
        </p:nvGrpSpPr>
        <p:grpSpPr>
          <a:xfrm rot="2137839">
            <a:off x="8412114" y="269717"/>
            <a:ext cx="1221283" cy="1003529"/>
            <a:chOff x="0" y="-42711"/>
            <a:chExt cx="3256753" cy="2676080"/>
          </a:xfrm>
        </p:grpSpPr>
        <p:sp>
          <p:nvSpPr>
            <p:cNvPr id="158" name="Google Shape;158;p26"/>
            <p:cNvSpPr/>
            <p:nvPr/>
          </p:nvSpPr>
          <p:spPr>
            <a:xfrm>
              <a:off x="301474" y="1162277"/>
              <a:ext cx="1548464" cy="1471092"/>
            </a:xfrm>
            <a:custGeom>
              <a:avLst/>
              <a:gdLst/>
              <a:ahLst/>
              <a:cxnLst/>
              <a:rect l="l" t="t" r="r" b="b"/>
              <a:pathLst>
                <a:path w="1548464" h="1471092" extrusionOk="0">
                  <a:moveTo>
                    <a:pt x="0" y="0"/>
                  </a:moveTo>
                  <a:lnTo>
                    <a:pt x="1548464" y="0"/>
                  </a:lnTo>
                  <a:lnTo>
                    <a:pt x="1548464" y="1471092"/>
                  </a:lnTo>
                  <a:lnTo>
                    <a:pt x="0" y="1471092"/>
                  </a:lnTo>
                  <a:lnTo>
                    <a:pt x="0" y="0"/>
                  </a:lnTo>
                  <a:close/>
                </a:path>
              </a:pathLst>
            </a:custGeom>
            <a:blipFill rotWithShape="1">
              <a:blip r:embed="rId5">
                <a:alphaModFix amt="11760"/>
              </a:blip>
              <a:stretch>
                <a:fillRect t="-1432" r="-6267" b="-10421"/>
              </a:stretch>
            </a:blipFill>
            <a:ln>
              <a:noFill/>
            </a:ln>
          </p:spPr>
        </p:sp>
        <p:grpSp>
          <p:nvGrpSpPr>
            <p:cNvPr id="159" name="Google Shape;159;p26"/>
            <p:cNvGrpSpPr/>
            <p:nvPr/>
          </p:nvGrpSpPr>
          <p:grpSpPr>
            <a:xfrm>
              <a:off x="509177" y="1059584"/>
              <a:ext cx="1402104" cy="1254226"/>
              <a:chOff x="0" y="-28575"/>
              <a:chExt cx="812800" cy="727075"/>
            </a:xfrm>
          </p:grpSpPr>
          <p:sp>
            <p:nvSpPr>
              <p:cNvPr id="160" name="Google Shape;160;p26"/>
              <p:cNvSpPr/>
              <p:nvPr/>
            </p:nvSpPr>
            <p:spPr>
              <a:xfrm>
                <a:off x="0" y="0"/>
                <a:ext cx="812800" cy="698500"/>
              </a:xfrm>
              <a:custGeom>
                <a:avLst/>
                <a:gdLst/>
                <a:ahLst/>
                <a:cxnLst/>
                <a:rect l="l" t="t" r="r" b="b"/>
                <a:pathLst>
                  <a:path w="812800" h="698500" extrusionOk="0">
                    <a:moveTo>
                      <a:pt x="812800" y="349250"/>
                    </a:moveTo>
                    <a:lnTo>
                      <a:pt x="609600" y="698500"/>
                    </a:lnTo>
                    <a:lnTo>
                      <a:pt x="203200" y="698500"/>
                    </a:lnTo>
                    <a:lnTo>
                      <a:pt x="0" y="349250"/>
                    </a:lnTo>
                    <a:lnTo>
                      <a:pt x="203200" y="0"/>
                    </a:lnTo>
                    <a:lnTo>
                      <a:pt x="609600" y="0"/>
                    </a:lnTo>
                    <a:lnTo>
                      <a:pt x="812800" y="349250"/>
                    </a:lnTo>
                    <a:close/>
                  </a:path>
                </a:pathLst>
              </a:custGeom>
              <a:solidFill>
                <a:srgbClr val="FAC617">
                  <a:alpha val="48235"/>
                </a:srgbClr>
              </a:solidFill>
              <a:ln>
                <a:noFill/>
              </a:ln>
            </p:spPr>
          </p:sp>
          <p:sp>
            <p:nvSpPr>
              <p:cNvPr id="161" name="Google Shape;161;p26"/>
              <p:cNvSpPr txBox="1"/>
              <p:nvPr/>
            </p:nvSpPr>
            <p:spPr>
              <a:xfrm>
                <a:off x="114300" y="-28575"/>
                <a:ext cx="584200" cy="727075"/>
              </a:xfrm>
              <a:prstGeom prst="rect">
                <a:avLst/>
              </a:prstGeom>
              <a:noFill/>
              <a:ln>
                <a:noFill/>
              </a:ln>
            </p:spPr>
            <p:txBody>
              <a:bodyPr spcFirstLastPara="1" wrap="square" lIns="16275" tIns="16275" rIns="16275" bIns="16275" anchor="ctr" anchorCtr="0">
                <a:noAutofit/>
              </a:bodyPr>
              <a:lstStyle/>
              <a:p>
                <a:pPr marL="0" marR="0" lvl="0" indent="0" algn="ctr" rtl="0">
                  <a:lnSpc>
                    <a:spcPct val="140028"/>
                  </a:lnSpc>
                  <a:spcBef>
                    <a:spcPts val="0"/>
                  </a:spcBef>
                  <a:spcAft>
                    <a:spcPts val="0"/>
                  </a:spcAft>
                  <a:buNone/>
                </a:pPr>
                <a:r>
                  <a:rPr lang="en" sz="700" b="0" i="0" u="none" strike="noStrike" cap="none">
                    <a:solidFill>
                      <a:srgbClr val="FFFFFF"/>
                    </a:solidFill>
                    <a:latin typeface="Arial"/>
                    <a:ea typeface="Arial"/>
                    <a:cs typeface="Arial"/>
                    <a:sym typeface="Arial"/>
                  </a:rPr>
                  <a:t>.</a:t>
                </a:r>
                <a:endParaRPr sz="700"/>
              </a:p>
            </p:txBody>
          </p:sp>
        </p:grpSp>
        <p:sp>
          <p:nvSpPr>
            <p:cNvPr id="162" name="Google Shape;162;p26"/>
            <p:cNvSpPr/>
            <p:nvPr/>
          </p:nvSpPr>
          <p:spPr>
            <a:xfrm>
              <a:off x="1897340" y="522019"/>
              <a:ext cx="1359413" cy="1456693"/>
            </a:xfrm>
            <a:custGeom>
              <a:avLst/>
              <a:gdLst/>
              <a:ahLst/>
              <a:cxnLst/>
              <a:rect l="l" t="t" r="r" b="b"/>
              <a:pathLst>
                <a:path w="1359413" h="1456693" extrusionOk="0">
                  <a:moveTo>
                    <a:pt x="0" y="0"/>
                  </a:moveTo>
                  <a:lnTo>
                    <a:pt x="1359413" y="0"/>
                  </a:lnTo>
                  <a:lnTo>
                    <a:pt x="1359413" y="1456693"/>
                  </a:lnTo>
                  <a:lnTo>
                    <a:pt x="0" y="1456693"/>
                  </a:lnTo>
                  <a:lnTo>
                    <a:pt x="0" y="0"/>
                  </a:lnTo>
                  <a:close/>
                </a:path>
              </a:pathLst>
            </a:custGeom>
            <a:blipFill rotWithShape="1">
              <a:blip r:embed="rId5">
                <a:alphaModFix amt="10780"/>
              </a:blip>
              <a:stretch>
                <a:fillRect l="-49449" t="-15792" r="-3788" b="-27214"/>
              </a:stretch>
            </a:blipFill>
            <a:ln>
              <a:noFill/>
            </a:ln>
          </p:spPr>
        </p:sp>
        <p:grpSp>
          <p:nvGrpSpPr>
            <p:cNvPr id="163" name="Google Shape;163;p26"/>
            <p:cNvGrpSpPr/>
            <p:nvPr/>
          </p:nvGrpSpPr>
          <p:grpSpPr>
            <a:xfrm>
              <a:off x="1543427" y="457117"/>
              <a:ext cx="1402104" cy="1254226"/>
              <a:chOff x="0" y="-28575"/>
              <a:chExt cx="812800" cy="727075"/>
            </a:xfrm>
          </p:grpSpPr>
          <p:sp>
            <p:nvSpPr>
              <p:cNvPr id="164" name="Google Shape;164;p26"/>
              <p:cNvSpPr/>
              <p:nvPr/>
            </p:nvSpPr>
            <p:spPr>
              <a:xfrm>
                <a:off x="0" y="0"/>
                <a:ext cx="812800" cy="698500"/>
              </a:xfrm>
              <a:custGeom>
                <a:avLst/>
                <a:gdLst/>
                <a:ahLst/>
                <a:cxnLst/>
                <a:rect l="l" t="t" r="r" b="b"/>
                <a:pathLst>
                  <a:path w="812800" h="698500" extrusionOk="0">
                    <a:moveTo>
                      <a:pt x="812800" y="349250"/>
                    </a:moveTo>
                    <a:lnTo>
                      <a:pt x="609600" y="698500"/>
                    </a:lnTo>
                    <a:lnTo>
                      <a:pt x="203200" y="698500"/>
                    </a:lnTo>
                    <a:lnTo>
                      <a:pt x="0" y="349250"/>
                    </a:lnTo>
                    <a:lnTo>
                      <a:pt x="203200" y="0"/>
                    </a:lnTo>
                    <a:lnTo>
                      <a:pt x="609600" y="0"/>
                    </a:lnTo>
                    <a:lnTo>
                      <a:pt x="812800" y="349250"/>
                    </a:lnTo>
                    <a:close/>
                  </a:path>
                </a:pathLst>
              </a:custGeom>
              <a:solidFill>
                <a:srgbClr val="1B4586">
                  <a:alpha val="48235"/>
                </a:srgbClr>
              </a:solidFill>
              <a:ln>
                <a:noFill/>
              </a:ln>
            </p:spPr>
          </p:sp>
          <p:sp>
            <p:nvSpPr>
              <p:cNvPr id="165" name="Google Shape;165;p26"/>
              <p:cNvSpPr txBox="1"/>
              <p:nvPr/>
            </p:nvSpPr>
            <p:spPr>
              <a:xfrm>
                <a:off x="114300" y="-28575"/>
                <a:ext cx="584200" cy="727075"/>
              </a:xfrm>
              <a:prstGeom prst="rect">
                <a:avLst/>
              </a:prstGeom>
              <a:noFill/>
              <a:ln>
                <a:noFill/>
              </a:ln>
            </p:spPr>
            <p:txBody>
              <a:bodyPr spcFirstLastPara="1" wrap="square" lIns="16275" tIns="16275" rIns="16275" bIns="16275" anchor="ctr" anchorCtr="0">
                <a:noAutofit/>
              </a:bodyPr>
              <a:lstStyle/>
              <a:p>
                <a:pPr marL="0" marR="0" lvl="0" indent="0" algn="ctr" rtl="0">
                  <a:lnSpc>
                    <a:spcPct val="108833"/>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166" name="Google Shape;166;p26"/>
            <p:cNvGrpSpPr/>
            <p:nvPr/>
          </p:nvGrpSpPr>
          <p:grpSpPr>
            <a:xfrm>
              <a:off x="565834" y="-42711"/>
              <a:ext cx="1214880" cy="1086748"/>
              <a:chOff x="0" y="-28575"/>
              <a:chExt cx="812800" cy="727075"/>
            </a:xfrm>
          </p:grpSpPr>
          <p:sp>
            <p:nvSpPr>
              <p:cNvPr id="167" name="Google Shape;167;p26"/>
              <p:cNvSpPr/>
              <p:nvPr/>
            </p:nvSpPr>
            <p:spPr>
              <a:xfrm>
                <a:off x="0" y="0"/>
                <a:ext cx="812800" cy="698500"/>
              </a:xfrm>
              <a:custGeom>
                <a:avLst/>
                <a:gdLst/>
                <a:ahLst/>
                <a:cxnLst/>
                <a:rect l="l" t="t" r="r" b="b"/>
                <a:pathLst>
                  <a:path w="812800" h="698500" extrusionOk="0">
                    <a:moveTo>
                      <a:pt x="812800" y="349250"/>
                    </a:moveTo>
                    <a:lnTo>
                      <a:pt x="609600" y="698500"/>
                    </a:lnTo>
                    <a:lnTo>
                      <a:pt x="203200" y="698500"/>
                    </a:lnTo>
                    <a:lnTo>
                      <a:pt x="0" y="349250"/>
                    </a:lnTo>
                    <a:lnTo>
                      <a:pt x="203200" y="0"/>
                    </a:lnTo>
                    <a:lnTo>
                      <a:pt x="609600" y="0"/>
                    </a:lnTo>
                    <a:lnTo>
                      <a:pt x="812800" y="349250"/>
                    </a:lnTo>
                    <a:close/>
                  </a:path>
                </a:pathLst>
              </a:custGeom>
              <a:solidFill>
                <a:srgbClr val="1B4586">
                  <a:alpha val="48235"/>
                </a:srgbClr>
              </a:solidFill>
              <a:ln>
                <a:noFill/>
              </a:ln>
            </p:spPr>
          </p:sp>
          <p:sp>
            <p:nvSpPr>
              <p:cNvPr id="168" name="Google Shape;168;p26"/>
              <p:cNvSpPr txBox="1"/>
              <p:nvPr/>
            </p:nvSpPr>
            <p:spPr>
              <a:xfrm>
                <a:off x="114300" y="-28575"/>
                <a:ext cx="584200" cy="727075"/>
              </a:xfrm>
              <a:prstGeom prst="rect">
                <a:avLst/>
              </a:prstGeom>
              <a:noFill/>
              <a:ln>
                <a:noFill/>
              </a:ln>
            </p:spPr>
            <p:txBody>
              <a:bodyPr spcFirstLastPara="1" wrap="square" lIns="16275" tIns="16275" rIns="16275" bIns="16275" anchor="ctr" anchorCtr="0">
                <a:noAutofit/>
              </a:bodyPr>
              <a:lstStyle/>
              <a:p>
                <a:pPr marL="0" marR="0" lvl="0" indent="0" algn="ctr" rtl="0">
                  <a:lnSpc>
                    <a:spcPct val="108833"/>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169" name="Google Shape;169;p26"/>
            <p:cNvSpPr/>
            <p:nvPr/>
          </p:nvSpPr>
          <p:spPr>
            <a:xfrm>
              <a:off x="6761" y="711188"/>
              <a:ext cx="700712" cy="665699"/>
            </a:xfrm>
            <a:custGeom>
              <a:avLst/>
              <a:gdLst/>
              <a:ahLst/>
              <a:cxnLst/>
              <a:rect l="l" t="t" r="r" b="b"/>
              <a:pathLst>
                <a:path w="700712" h="665699" extrusionOk="0">
                  <a:moveTo>
                    <a:pt x="0" y="0"/>
                  </a:moveTo>
                  <a:lnTo>
                    <a:pt x="700712" y="0"/>
                  </a:lnTo>
                  <a:lnTo>
                    <a:pt x="700712" y="665699"/>
                  </a:lnTo>
                  <a:lnTo>
                    <a:pt x="0" y="665699"/>
                  </a:lnTo>
                  <a:lnTo>
                    <a:pt x="0" y="0"/>
                  </a:lnTo>
                  <a:close/>
                </a:path>
              </a:pathLst>
            </a:custGeom>
            <a:blipFill rotWithShape="1">
              <a:blip r:embed="rId5">
                <a:alphaModFix amt="6859"/>
              </a:blip>
              <a:stretch>
                <a:fillRect t="-1432" r="-6267" b="-10421"/>
              </a:stretch>
            </a:blipFill>
            <a:ln>
              <a:noFill/>
            </a:ln>
          </p:spPr>
        </p:sp>
        <p:grpSp>
          <p:nvGrpSpPr>
            <p:cNvPr id="170" name="Google Shape;170;p26"/>
            <p:cNvGrpSpPr/>
            <p:nvPr/>
          </p:nvGrpSpPr>
          <p:grpSpPr>
            <a:xfrm>
              <a:off x="0" y="602098"/>
              <a:ext cx="626225" cy="560178"/>
              <a:chOff x="0" y="-28575"/>
              <a:chExt cx="812800" cy="727075"/>
            </a:xfrm>
          </p:grpSpPr>
          <p:sp>
            <p:nvSpPr>
              <p:cNvPr id="171" name="Google Shape;171;p26"/>
              <p:cNvSpPr/>
              <p:nvPr/>
            </p:nvSpPr>
            <p:spPr>
              <a:xfrm>
                <a:off x="0" y="0"/>
                <a:ext cx="812800" cy="698500"/>
              </a:xfrm>
              <a:custGeom>
                <a:avLst/>
                <a:gdLst/>
                <a:ahLst/>
                <a:cxnLst/>
                <a:rect l="l" t="t" r="r" b="b"/>
                <a:pathLst>
                  <a:path w="812800" h="698500" extrusionOk="0">
                    <a:moveTo>
                      <a:pt x="812800" y="349250"/>
                    </a:moveTo>
                    <a:lnTo>
                      <a:pt x="609600" y="698500"/>
                    </a:lnTo>
                    <a:lnTo>
                      <a:pt x="203200" y="698500"/>
                    </a:lnTo>
                    <a:lnTo>
                      <a:pt x="0" y="349250"/>
                    </a:lnTo>
                    <a:lnTo>
                      <a:pt x="203200" y="0"/>
                    </a:lnTo>
                    <a:lnTo>
                      <a:pt x="609600" y="0"/>
                    </a:lnTo>
                    <a:lnTo>
                      <a:pt x="812800" y="349250"/>
                    </a:lnTo>
                    <a:close/>
                  </a:path>
                </a:pathLst>
              </a:custGeom>
              <a:solidFill>
                <a:srgbClr val="FAC617">
                  <a:alpha val="48235"/>
                </a:srgbClr>
              </a:solidFill>
              <a:ln>
                <a:noFill/>
              </a:ln>
            </p:spPr>
          </p:sp>
          <p:sp>
            <p:nvSpPr>
              <p:cNvPr id="172" name="Google Shape;172;p26"/>
              <p:cNvSpPr txBox="1"/>
              <p:nvPr/>
            </p:nvSpPr>
            <p:spPr>
              <a:xfrm>
                <a:off x="114300" y="-28575"/>
                <a:ext cx="584200" cy="727075"/>
              </a:xfrm>
              <a:prstGeom prst="rect">
                <a:avLst/>
              </a:prstGeom>
              <a:noFill/>
              <a:ln>
                <a:noFill/>
              </a:ln>
            </p:spPr>
            <p:txBody>
              <a:bodyPr spcFirstLastPara="1" wrap="square" lIns="16275" tIns="16275" rIns="16275" bIns="16275" anchor="ctr" anchorCtr="0">
                <a:noAutofit/>
              </a:bodyPr>
              <a:lstStyle/>
              <a:p>
                <a:pPr marL="0" marR="0" lvl="0" indent="0" algn="ctr" rtl="0">
                  <a:lnSpc>
                    <a:spcPct val="108833"/>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grpSp>
        <p:nvGrpSpPr>
          <p:cNvPr id="173" name="Google Shape;173;p26"/>
          <p:cNvGrpSpPr/>
          <p:nvPr/>
        </p:nvGrpSpPr>
        <p:grpSpPr>
          <a:xfrm>
            <a:off x="514350" y="236535"/>
            <a:ext cx="8115300" cy="781050"/>
            <a:chOff x="0" y="0"/>
            <a:chExt cx="21640800" cy="2082800"/>
          </a:xfrm>
        </p:grpSpPr>
        <p:sp>
          <p:nvSpPr>
            <p:cNvPr id="174" name="Google Shape;174;p26"/>
            <p:cNvSpPr/>
            <p:nvPr/>
          </p:nvSpPr>
          <p:spPr>
            <a:xfrm>
              <a:off x="0" y="0"/>
              <a:ext cx="21640800" cy="2082800"/>
            </a:xfrm>
            <a:custGeom>
              <a:avLst/>
              <a:gdLst/>
              <a:ahLst/>
              <a:cxnLst/>
              <a:rect l="l" t="t" r="r" b="b"/>
              <a:pathLst>
                <a:path w="21640800" h="2082800" extrusionOk="0">
                  <a:moveTo>
                    <a:pt x="0" y="0"/>
                  </a:moveTo>
                  <a:lnTo>
                    <a:pt x="21640800" y="0"/>
                  </a:lnTo>
                  <a:lnTo>
                    <a:pt x="21640800" y="2082800"/>
                  </a:lnTo>
                  <a:lnTo>
                    <a:pt x="0" y="2082800"/>
                  </a:lnTo>
                  <a:close/>
                </a:path>
              </a:pathLst>
            </a:custGeom>
            <a:solidFill>
              <a:srgbClr val="1B4586"/>
            </a:solidFill>
            <a:ln>
              <a:noFill/>
            </a:ln>
          </p:spPr>
        </p:sp>
        <p:sp>
          <p:nvSpPr>
            <p:cNvPr id="175" name="Google Shape;175;p26"/>
            <p:cNvSpPr txBox="1"/>
            <p:nvPr/>
          </p:nvSpPr>
          <p:spPr>
            <a:xfrm>
              <a:off x="0" y="9525"/>
              <a:ext cx="21640800" cy="2073275"/>
            </a:xfrm>
            <a:prstGeom prst="rect">
              <a:avLst/>
            </a:prstGeom>
            <a:noFill/>
            <a:ln>
              <a:noFill/>
            </a:ln>
          </p:spPr>
          <p:txBody>
            <a:bodyPr spcFirstLastPara="1" wrap="square" lIns="25400" tIns="25400" rIns="25400" bIns="25400" anchor="t" anchorCtr="0">
              <a:noAutofit/>
            </a:bodyPr>
            <a:lstStyle/>
            <a:p>
              <a:pPr marL="0" marR="0" lvl="0" indent="0" algn="ctr" rtl="0">
                <a:lnSpc>
                  <a:spcPct val="120003"/>
                </a:lnSpc>
                <a:spcBef>
                  <a:spcPts val="0"/>
                </a:spcBef>
                <a:spcAft>
                  <a:spcPts val="0"/>
                </a:spcAft>
                <a:buNone/>
              </a:pPr>
              <a:r>
                <a:rPr lang="en" sz="2700">
                  <a:solidFill>
                    <a:srgbClr val="FFFFFF"/>
                  </a:solidFill>
                  <a:latin typeface="Tahoma"/>
                  <a:ea typeface="Tahoma"/>
                  <a:cs typeface="Tahoma"/>
                  <a:sym typeface="Tahoma"/>
                </a:rPr>
                <a:t>HackPulse</a:t>
              </a:r>
              <a:endParaRPr sz="700"/>
            </a:p>
          </p:txBody>
        </p:sp>
      </p:grpSp>
      <p:grpSp>
        <p:nvGrpSpPr>
          <p:cNvPr id="176" name="Google Shape;176;p26"/>
          <p:cNvGrpSpPr/>
          <p:nvPr/>
        </p:nvGrpSpPr>
        <p:grpSpPr>
          <a:xfrm rot="-2434504">
            <a:off x="-398083" y="3498879"/>
            <a:ext cx="1475020" cy="1678700"/>
            <a:chOff x="0" y="0"/>
            <a:chExt cx="3933385" cy="4476533"/>
          </a:xfrm>
        </p:grpSpPr>
        <p:sp>
          <p:nvSpPr>
            <p:cNvPr id="177" name="Google Shape;177;p26"/>
            <p:cNvSpPr/>
            <p:nvPr/>
          </p:nvSpPr>
          <p:spPr>
            <a:xfrm>
              <a:off x="1685738" y="1314503"/>
              <a:ext cx="2247647" cy="2135340"/>
            </a:xfrm>
            <a:custGeom>
              <a:avLst/>
              <a:gdLst/>
              <a:ahLst/>
              <a:cxnLst/>
              <a:rect l="l" t="t" r="r" b="b"/>
              <a:pathLst>
                <a:path w="2247647" h="2135340" extrusionOk="0">
                  <a:moveTo>
                    <a:pt x="0" y="0"/>
                  </a:moveTo>
                  <a:lnTo>
                    <a:pt x="2247647" y="0"/>
                  </a:lnTo>
                  <a:lnTo>
                    <a:pt x="2247647" y="2135339"/>
                  </a:lnTo>
                  <a:lnTo>
                    <a:pt x="0" y="2135339"/>
                  </a:lnTo>
                  <a:lnTo>
                    <a:pt x="0" y="0"/>
                  </a:lnTo>
                  <a:close/>
                </a:path>
              </a:pathLst>
            </a:custGeom>
            <a:blipFill rotWithShape="1">
              <a:blip r:embed="rId6">
                <a:alphaModFix amt="6859"/>
              </a:blip>
              <a:stretch>
                <a:fillRect t="-1432" r="-6267" b="-10421"/>
              </a:stretch>
            </a:blipFill>
            <a:ln>
              <a:noFill/>
            </a:ln>
          </p:spPr>
        </p:sp>
        <p:sp>
          <p:nvSpPr>
            <p:cNvPr id="178" name="Google Shape;178;p26"/>
            <p:cNvSpPr/>
            <p:nvPr/>
          </p:nvSpPr>
          <p:spPr>
            <a:xfrm>
              <a:off x="1948344" y="3058043"/>
              <a:ext cx="1493095" cy="1418490"/>
            </a:xfrm>
            <a:custGeom>
              <a:avLst/>
              <a:gdLst/>
              <a:ahLst/>
              <a:cxnLst/>
              <a:rect l="l" t="t" r="r" b="b"/>
              <a:pathLst>
                <a:path w="1493095" h="1418490" extrusionOk="0">
                  <a:moveTo>
                    <a:pt x="0" y="0"/>
                  </a:moveTo>
                  <a:lnTo>
                    <a:pt x="1493095" y="0"/>
                  </a:lnTo>
                  <a:lnTo>
                    <a:pt x="1493095" y="1418490"/>
                  </a:lnTo>
                  <a:lnTo>
                    <a:pt x="0" y="1418490"/>
                  </a:lnTo>
                  <a:lnTo>
                    <a:pt x="0" y="0"/>
                  </a:lnTo>
                  <a:close/>
                </a:path>
              </a:pathLst>
            </a:custGeom>
            <a:blipFill rotWithShape="1">
              <a:blip r:embed="rId5">
                <a:alphaModFix amt="6859"/>
              </a:blip>
              <a:stretch>
                <a:fillRect t="-1432" r="-6267" b="-10421"/>
              </a:stretch>
            </a:blipFill>
            <a:ln>
              <a:noFill/>
            </a:ln>
          </p:spPr>
        </p:sp>
        <p:grpSp>
          <p:nvGrpSpPr>
            <p:cNvPr id="179" name="Google Shape;179;p26"/>
            <p:cNvGrpSpPr/>
            <p:nvPr/>
          </p:nvGrpSpPr>
          <p:grpSpPr>
            <a:xfrm>
              <a:off x="369292" y="1983391"/>
              <a:ext cx="1938398" cy="1733958"/>
              <a:chOff x="0" y="-28575"/>
              <a:chExt cx="812800" cy="727075"/>
            </a:xfrm>
          </p:grpSpPr>
          <p:sp>
            <p:nvSpPr>
              <p:cNvPr id="180" name="Google Shape;180;p26"/>
              <p:cNvSpPr/>
              <p:nvPr/>
            </p:nvSpPr>
            <p:spPr>
              <a:xfrm>
                <a:off x="0" y="0"/>
                <a:ext cx="812800" cy="698500"/>
              </a:xfrm>
              <a:custGeom>
                <a:avLst/>
                <a:gdLst/>
                <a:ahLst/>
                <a:cxnLst/>
                <a:rect l="l" t="t" r="r" b="b"/>
                <a:pathLst>
                  <a:path w="812800" h="698500" extrusionOk="0">
                    <a:moveTo>
                      <a:pt x="812800" y="349250"/>
                    </a:moveTo>
                    <a:lnTo>
                      <a:pt x="609600" y="698500"/>
                    </a:lnTo>
                    <a:lnTo>
                      <a:pt x="203200" y="698500"/>
                    </a:lnTo>
                    <a:lnTo>
                      <a:pt x="0" y="349250"/>
                    </a:lnTo>
                    <a:lnTo>
                      <a:pt x="203200" y="0"/>
                    </a:lnTo>
                    <a:lnTo>
                      <a:pt x="609600" y="0"/>
                    </a:lnTo>
                    <a:lnTo>
                      <a:pt x="812800" y="349250"/>
                    </a:lnTo>
                    <a:close/>
                  </a:path>
                </a:pathLst>
              </a:custGeom>
              <a:solidFill>
                <a:srgbClr val="FAC617">
                  <a:alpha val="48235"/>
                </a:srgbClr>
              </a:solidFill>
              <a:ln>
                <a:noFill/>
              </a:ln>
            </p:spPr>
          </p:sp>
          <p:sp>
            <p:nvSpPr>
              <p:cNvPr id="181" name="Google Shape;181;p26"/>
              <p:cNvSpPr txBox="1"/>
              <p:nvPr/>
            </p:nvSpPr>
            <p:spPr>
              <a:xfrm>
                <a:off x="114300" y="-28575"/>
                <a:ext cx="584200" cy="727075"/>
              </a:xfrm>
              <a:prstGeom prst="rect">
                <a:avLst/>
              </a:prstGeom>
              <a:noFill/>
              <a:ln>
                <a:noFill/>
              </a:ln>
            </p:spPr>
            <p:txBody>
              <a:bodyPr spcFirstLastPara="1" wrap="square" lIns="16275" tIns="16275" rIns="16275" bIns="16275" anchor="ctr" anchorCtr="0">
                <a:noAutofit/>
              </a:bodyPr>
              <a:lstStyle/>
              <a:p>
                <a:pPr marL="0" marR="0" lvl="0" indent="0" algn="ctr" rtl="0">
                  <a:lnSpc>
                    <a:spcPct val="108833"/>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182" name="Google Shape;182;p26"/>
            <p:cNvSpPr/>
            <p:nvPr/>
          </p:nvSpPr>
          <p:spPr>
            <a:xfrm>
              <a:off x="1948344" y="44354"/>
              <a:ext cx="1548338" cy="1470973"/>
            </a:xfrm>
            <a:custGeom>
              <a:avLst/>
              <a:gdLst/>
              <a:ahLst/>
              <a:cxnLst/>
              <a:rect l="l" t="t" r="r" b="b"/>
              <a:pathLst>
                <a:path w="1548338" h="1470973" extrusionOk="0">
                  <a:moveTo>
                    <a:pt x="0" y="0"/>
                  </a:moveTo>
                  <a:lnTo>
                    <a:pt x="1548338" y="0"/>
                  </a:lnTo>
                  <a:lnTo>
                    <a:pt x="1548338" y="1470972"/>
                  </a:lnTo>
                  <a:lnTo>
                    <a:pt x="0" y="1470972"/>
                  </a:lnTo>
                  <a:lnTo>
                    <a:pt x="0" y="0"/>
                  </a:lnTo>
                  <a:close/>
                </a:path>
              </a:pathLst>
            </a:custGeom>
            <a:blipFill rotWithShape="1">
              <a:blip r:embed="rId5">
                <a:alphaModFix amt="6859"/>
              </a:blip>
              <a:stretch>
                <a:fillRect t="-1432" r="-6267" b="-10421"/>
              </a:stretch>
            </a:blipFill>
            <a:ln>
              <a:noFill/>
            </a:ln>
          </p:spPr>
        </p:sp>
        <p:sp>
          <p:nvSpPr>
            <p:cNvPr id="183" name="Google Shape;183;p26"/>
            <p:cNvSpPr/>
            <p:nvPr/>
          </p:nvSpPr>
          <p:spPr>
            <a:xfrm>
              <a:off x="0" y="0"/>
              <a:ext cx="2876734" cy="2732992"/>
            </a:xfrm>
            <a:custGeom>
              <a:avLst/>
              <a:gdLst/>
              <a:ahLst/>
              <a:cxnLst/>
              <a:rect l="l" t="t" r="r" b="b"/>
              <a:pathLst>
                <a:path w="2876734" h="2732992" extrusionOk="0">
                  <a:moveTo>
                    <a:pt x="0" y="0"/>
                  </a:moveTo>
                  <a:lnTo>
                    <a:pt x="2876734" y="0"/>
                  </a:lnTo>
                  <a:lnTo>
                    <a:pt x="2876734" y="2732992"/>
                  </a:lnTo>
                  <a:lnTo>
                    <a:pt x="0" y="2732992"/>
                  </a:lnTo>
                  <a:lnTo>
                    <a:pt x="0" y="0"/>
                  </a:lnTo>
                  <a:close/>
                </a:path>
              </a:pathLst>
            </a:custGeom>
            <a:blipFill rotWithShape="1">
              <a:blip r:embed="rId5">
                <a:alphaModFix amt="10290"/>
              </a:blip>
              <a:stretch>
                <a:fillRect t="-1432" r="-6267" b="-10421"/>
              </a:stretch>
            </a:blipFill>
            <a:ln>
              <a:noFill/>
            </a:ln>
          </p:spPr>
        </p:sp>
        <p:grpSp>
          <p:nvGrpSpPr>
            <p:cNvPr id="184" name="Google Shape;184;p26"/>
            <p:cNvGrpSpPr/>
            <p:nvPr/>
          </p:nvGrpSpPr>
          <p:grpSpPr>
            <a:xfrm>
              <a:off x="369292" y="317581"/>
              <a:ext cx="1938398" cy="1733958"/>
              <a:chOff x="0" y="-28575"/>
              <a:chExt cx="812800" cy="727075"/>
            </a:xfrm>
          </p:grpSpPr>
          <p:sp>
            <p:nvSpPr>
              <p:cNvPr id="185" name="Google Shape;185;p26"/>
              <p:cNvSpPr/>
              <p:nvPr/>
            </p:nvSpPr>
            <p:spPr>
              <a:xfrm>
                <a:off x="0" y="0"/>
                <a:ext cx="812800" cy="698500"/>
              </a:xfrm>
              <a:custGeom>
                <a:avLst/>
                <a:gdLst/>
                <a:ahLst/>
                <a:cxnLst/>
                <a:rect l="l" t="t" r="r" b="b"/>
                <a:pathLst>
                  <a:path w="812800" h="698500" extrusionOk="0">
                    <a:moveTo>
                      <a:pt x="812800" y="349250"/>
                    </a:moveTo>
                    <a:lnTo>
                      <a:pt x="609600" y="698500"/>
                    </a:lnTo>
                    <a:lnTo>
                      <a:pt x="203200" y="698500"/>
                    </a:lnTo>
                    <a:lnTo>
                      <a:pt x="0" y="349250"/>
                    </a:lnTo>
                    <a:lnTo>
                      <a:pt x="203200" y="0"/>
                    </a:lnTo>
                    <a:lnTo>
                      <a:pt x="609600" y="0"/>
                    </a:lnTo>
                    <a:lnTo>
                      <a:pt x="812800" y="349250"/>
                    </a:lnTo>
                    <a:close/>
                  </a:path>
                </a:pathLst>
              </a:custGeom>
              <a:solidFill>
                <a:srgbClr val="FAC617">
                  <a:alpha val="48235"/>
                </a:srgbClr>
              </a:solidFill>
              <a:ln>
                <a:noFill/>
              </a:ln>
            </p:spPr>
          </p:sp>
          <p:sp>
            <p:nvSpPr>
              <p:cNvPr id="186" name="Google Shape;186;p26"/>
              <p:cNvSpPr txBox="1"/>
              <p:nvPr/>
            </p:nvSpPr>
            <p:spPr>
              <a:xfrm>
                <a:off x="114300" y="-28575"/>
                <a:ext cx="584200" cy="727075"/>
              </a:xfrm>
              <a:prstGeom prst="rect">
                <a:avLst/>
              </a:prstGeom>
              <a:noFill/>
              <a:ln>
                <a:noFill/>
              </a:ln>
            </p:spPr>
            <p:txBody>
              <a:bodyPr spcFirstLastPara="1" wrap="square" lIns="16275" tIns="16275" rIns="16275" bIns="16275" anchor="ctr" anchorCtr="0">
                <a:noAutofit/>
              </a:bodyPr>
              <a:lstStyle/>
              <a:p>
                <a:pPr marL="0" marR="0" lvl="0" indent="0" algn="ctr" rtl="0">
                  <a:lnSpc>
                    <a:spcPct val="108833"/>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187" name="Google Shape;187;p26"/>
            <p:cNvGrpSpPr/>
            <p:nvPr/>
          </p:nvGrpSpPr>
          <p:grpSpPr>
            <a:xfrm>
              <a:off x="2067529" y="4406"/>
              <a:ext cx="1136288" cy="1016445"/>
              <a:chOff x="0" y="-28575"/>
              <a:chExt cx="812800" cy="727075"/>
            </a:xfrm>
          </p:grpSpPr>
          <p:sp>
            <p:nvSpPr>
              <p:cNvPr id="188" name="Google Shape;188;p26"/>
              <p:cNvSpPr/>
              <p:nvPr/>
            </p:nvSpPr>
            <p:spPr>
              <a:xfrm>
                <a:off x="0" y="0"/>
                <a:ext cx="812800" cy="698500"/>
              </a:xfrm>
              <a:custGeom>
                <a:avLst/>
                <a:gdLst/>
                <a:ahLst/>
                <a:cxnLst/>
                <a:rect l="l" t="t" r="r" b="b"/>
                <a:pathLst>
                  <a:path w="812800" h="698500" extrusionOk="0">
                    <a:moveTo>
                      <a:pt x="812800" y="349250"/>
                    </a:moveTo>
                    <a:lnTo>
                      <a:pt x="609600" y="698500"/>
                    </a:lnTo>
                    <a:lnTo>
                      <a:pt x="203200" y="698500"/>
                    </a:lnTo>
                    <a:lnTo>
                      <a:pt x="0" y="349250"/>
                    </a:lnTo>
                    <a:lnTo>
                      <a:pt x="203200" y="0"/>
                    </a:lnTo>
                    <a:lnTo>
                      <a:pt x="609600" y="0"/>
                    </a:lnTo>
                    <a:lnTo>
                      <a:pt x="812800" y="349250"/>
                    </a:lnTo>
                    <a:close/>
                  </a:path>
                </a:pathLst>
              </a:custGeom>
              <a:solidFill>
                <a:srgbClr val="1B4586">
                  <a:alpha val="48235"/>
                </a:srgbClr>
              </a:solidFill>
              <a:ln>
                <a:noFill/>
              </a:ln>
            </p:spPr>
          </p:sp>
          <p:sp>
            <p:nvSpPr>
              <p:cNvPr id="189" name="Google Shape;189;p26"/>
              <p:cNvSpPr txBox="1"/>
              <p:nvPr/>
            </p:nvSpPr>
            <p:spPr>
              <a:xfrm>
                <a:off x="114300" y="-28575"/>
                <a:ext cx="584200" cy="727075"/>
              </a:xfrm>
              <a:prstGeom prst="rect">
                <a:avLst/>
              </a:prstGeom>
              <a:noFill/>
              <a:ln>
                <a:noFill/>
              </a:ln>
            </p:spPr>
            <p:txBody>
              <a:bodyPr spcFirstLastPara="1" wrap="square" lIns="16275" tIns="16275" rIns="16275" bIns="16275" anchor="ctr" anchorCtr="0">
                <a:noAutofit/>
              </a:bodyPr>
              <a:lstStyle/>
              <a:p>
                <a:pPr marL="0" marR="0" lvl="0" indent="0" algn="ctr" rtl="0">
                  <a:lnSpc>
                    <a:spcPct val="108833"/>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190" name="Google Shape;190;p26"/>
            <p:cNvGrpSpPr/>
            <p:nvPr/>
          </p:nvGrpSpPr>
          <p:grpSpPr>
            <a:xfrm>
              <a:off x="1818207" y="1150486"/>
              <a:ext cx="1938398" cy="1733958"/>
              <a:chOff x="0" y="-28575"/>
              <a:chExt cx="812800" cy="727075"/>
            </a:xfrm>
          </p:grpSpPr>
          <p:sp>
            <p:nvSpPr>
              <p:cNvPr id="191" name="Google Shape;191;p26"/>
              <p:cNvSpPr/>
              <p:nvPr/>
            </p:nvSpPr>
            <p:spPr>
              <a:xfrm>
                <a:off x="0" y="0"/>
                <a:ext cx="812800" cy="698500"/>
              </a:xfrm>
              <a:custGeom>
                <a:avLst/>
                <a:gdLst/>
                <a:ahLst/>
                <a:cxnLst/>
                <a:rect l="l" t="t" r="r" b="b"/>
                <a:pathLst>
                  <a:path w="812800" h="698500" extrusionOk="0">
                    <a:moveTo>
                      <a:pt x="812800" y="349250"/>
                    </a:moveTo>
                    <a:lnTo>
                      <a:pt x="609600" y="698500"/>
                    </a:lnTo>
                    <a:lnTo>
                      <a:pt x="203200" y="698500"/>
                    </a:lnTo>
                    <a:lnTo>
                      <a:pt x="0" y="349250"/>
                    </a:lnTo>
                    <a:lnTo>
                      <a:pt x="203200" y="0"/>
                    </a:lnTo>
                    <a:lnTo>
                      <a:pt x="609600" y="0"/>
                    </a:lnTo>
                    <a:lnTo>
                      <a:pt x="812800" y="349250"/>
                    </a:lnTo>
                    <a:close/>
                  </a:path>
                </a:pathLst>
              </a:custGeom>
              <a:solidFill>
                <a:srgbClr val="1B4586">
                  <a:alpha val="48235"/>
                </a:srgbClr>
              </a:solidFill>
              <a:ln>
                <a:noFill/>
              </a:ln>
            </p:spPr>
          </p:sp>
          <p:sp>
            <p:nvSpPr>
              <p:cNvPr id="192" name="Google Shape;192;p26"/>
              <p:cNvSpPr txBox="1"/>
              <p:nvPr/>
            </p:nvSpPr>
            <p:spPr>
              <a:xfrm>
                <a:off x="114300" y="-28575"/>
                <a:ext cx="584200" cy="727075"/>
              </a:xfrm>
              <a:prstGeom prst="rect">
                <a:avLst/>
              </a:prstGeom>
              <a:noFill/>
              <a:ln>
                <a:noFill/>
              </a:ln>
            </p:spPr>
            <p:txBody>
              <a:bodyPr spcFirstLastPara="1" wrap="square" lIns="16275" tIns="16275" rIns="16275" bIns="16275" anchor="ctr" anchorCtr="0">
                <a:noAutofit/>
              </a:bodyPr>
              <a:lstStyle/>
              <a:p>
                <a:pPr marL="0" marR="0" lvl="0" indent="0" algn="ctr" rtl="0">
                  <a:lnSpc>
                    <a:spcPct val="108833"/>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193" name="Google Shape;193;p26"/>
            <p:cNvGrpSpPr/>
            <p:nvPr/>
          </p:nvGrpSpPr>
          <p:grpSpPr>
            <a:xfrm>
              <a:off x="2067529" y="3047696"/>
              <a:ext cx="1136288" cy="1016445"/>
              <a:chOff x="0" y="-28575"/>
              <a:chExt cx="812800" cy="727075"/>
            </a:xfrm>
          </p:grpSpPr>
          <p:sp>
            <p:nvSpPr>
              <p:cNvPr id="194" name="Google Shape;194;p26"/>
              <p:cNvSpPr/>
              <p:nvPr/>
            </p:nvSpPr>
            <p:spPr>
              <a:xfrm>
                <a:off x="0" y="0"/>
                <a:ext cx="812800" cy="698500"/>
              </a:xfrm>
              <a:custGeom>
                <a:avLst/>
                <a:gdLst/>
                <a:ahLst/>
                <a:cxnLst/>
                <a:rect l="l" t="t" r="r" b="b"/>
                <a:pathLst>
                  <a:path w="812800" h="698500" extrusionOk="0">
                    <a:moveTo>
                      <a:pt x="812800" y="349250"/>
                    </a:moveTo>
                    <a:lnTo>
                      <a:pt x="609600" y="698500"/>
                    </a:lnTo>
                    <a:lnTo>
                      <a:pt x="203200" y="698500"/>
                    </a:lnTo>
                    <a:lnTo>
                      <a:pt x="0" y="349250"/>
                    </a:lnTo>
                    <a:lnTo>
                      <a:pt x="203200" y="0"/>
                    </a:lnTo>
                    <a:lnTo>
                      <a:pt x="609600" y="0"/>
                    </a:lnTo>
                    <a:lnTo>
                      <a:pt x="812800" y="349250"/>
                    </a:lnTo>
                    <a:close/>
                  </a:path>
                </a:pathLst>
              </a:custGeom>
              <a:solidFill>
                <a:srgbClr val="1B4586">
                  <a:alpha val="48235"/>
                </a:srgbClr>
              </a:solidFill>
              <a:ln>
                <a:noFill/>
              </a:ln>
            </p:spPr>
          </p:sp>
          <p:sp>
            <p:nvSpPr>
              <p:cNvPr id="195" name="Google Shape;195;p26"/>
              <p:cNvSpPr txBox="1"/>
              <p:nvPr/>
            </p:nvSpPr>
            <p:spPr>
              <a:xfrm>
                <a:off x="114300" y="-28575"/>
                <a:ext cx="584200" cy="727075"/>
              </a:xfrm>
              <a:prstGeom prst="rect">
                <a:avLst/>
              </a:prstGeom>
              <a:noFill/>
              <a:ln>
                <a:noFill/>
              </a:ln>
            </p:spPr>
            <p:txBody>
              <a:bodyPr spcFirstLastPara="1" wrap="square" lIns="16275" tIns="16275" rIns="16275" bIns="16275" anchor="ctr" anchorCtr="0">
                <a:noAutofit/>
              </a:bodyPr>
              <a:lstStyle/>
              <a:p>
                <a:pPr marL="0" marR="0" lvl="0" indent="0" algn="ctr" rtl="0">
                  <a:lnSpc>
                    <a:spcPct val="108833"/>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196" name="Google Shape;196;p26"/>
            <p:cNvGrpSpPr/>
            <p:nvPr/>
          </p:nvGrpSpPr>
          <p:grpSpPr>
            <a:xfrm>
              <a:off x="904696" y="3858146"/>
              <a:ext cx="691298" cy="618387"/>
              <a:chOff x="0" y="-28575"/>
              <a:chExt cx="812800" cy="727075"/>
            </a:xfrm>
          </p:grpSpPr>
          <p:sp>
            <p:nvSpPr>
              <p:cNvPr id="197" name="Google Shape;197;p26"/>
              <p:cNvSpPr/>
              <p:nvPr/>
            </p:nvSpPr>
            <p:spPr>
              <a:xfrm>
                <a:off x="0" y="0"/>
                <a:ext cx="812800" cy="698500"/>
              </a:xfrm>
              <a:custGeom>
                <a:avLst/>
                <a:gdLst/>
                <a:ahLst/>
                <a:cxnLst/>
                <a:rect l="l" t="t" r="r" b="b"/>
                <a:pathLst>
                  <a:path w="812800" h="698500" extrusionOk="0">
                    <a:moveTo>
                      <a:pt x="812800" y="349250"/>
                    </a:moveTo>
                    <a:lnTo>
                      <a:pt x="609600" y="698500"/>
                    </a:lnTo>
                    <a:lnTo>
                      <a:pt x="203200" y="698500"/>
                    </a:lnTo>
                    <a:lnTo>
                      <a:pt x="0" y="349250"/>
                    </a:lnTo>
                    <a:lnTo>
                      <a:pt x="203200" y="0"/>
                    </a:lnTo>
                    <a:lnTo>
                      <a:pt x="609600" y="0"/>
                    </a:lnTo>
                    <a:lnTo>
                      <a:pt x="812800" y="349250"/>
                    </a:lnTo>
                    <a:close/>
                  </a:path>
                </a:pathLst>
              </a:custGeom>
              <a:solidFill>
                <a:srgbClr val="FAC617">
                  <a:alpha val="48235"/>
                </a:srgbClr>
              </a:solidFill>
              <a:ln>
                <a:noFill/>
              </a:ln>
            </p:spPr>
          </p:sp>
          <p:sp>
            <p:nvSpPr>
              <p:cNvPr id="198" name="Google Shape;198;p26"/>
              <p:cNvSpPr txBox="1"/>
              <p:nvPr/>
            </p:nvSpPr>
            <p:spPr>
              <a:xfrm>
                <a:off x="114300" y="-28575"/>
                <a:ext cx="584200" cy="727075"/>
              </a:xfrm>
              <a:prstGeom prst="rect">
                <a:avLst/>
              </a:prstGeom>
              <a:noFill/>
              <a:ln>
                <a:noFill/>
              </a:ln>
            </p:spPr>
            <p:txBody>
              <a:bodyPr spcFirstLastPara="1" wrap="square" lIns="16275" tIns="16275" rIns="16275" bIns="16275" anchor="ctr" anchorCtr="0">
                <a:noAutofit/>
              </a:bodyPr>
              <a:lstStyle/>
              <a:p>
                <a:pPr marL="0" marR="0" lvl="0" indent="0" algn="ctr" rtl="0">
                  <a:lnSpc>
                    <a:spcPct val="108833"/>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graphicFrame>
        <p:nvGraphicFramePr>
          <p:cNvPr id="199" name="Google Shape;199;p26"/>
          <p:cNvGraphicFramePr/>
          <p:nvPr>
            <p:extLst>
              <p:ext uri="{D42A27DB-BD31-4B8C-83A1-F6EECF244321}">
                <p14:modId xmlns:p14="http://schemas.microsoft.com/office/powerpoint/2010/main" val="4079471227"/>
              </p:ext>
            </p:extLst>
          </p:nvPr>
        </p:nvGraphicFramePr>
        <p:xfrm>
          <a:off x="628112" y="1784921"/>
          <a:ext cx="7879850" cy="2328750"/>
        </p:xfrm>
        <a:graphic>
          <a:graphicData uri="http://schemas.openxmlformats.org/drawingml/2006/table">
            <a:tbl>
              <a:tblPr>
                <a:noFill/>
                <a:tableStyleId>{FD91C978-4084-4B24-8525-CA6466391313}</a:tableStyleId>
              </a:tblPr>
              <a:tblGrid>
                <a:gridCol w="726275">
                  <a:extLst>
                    <a:ext uri="{9D8B030D-6E8A-4147-A177-3AD203B41FA5}">
                      <a16:colId xmlns:a16="http://schemas.microsoft.com/office/drawing/2014/main" val="20000"/>
                    </a:ext>
                  </a:extLst>
                </a:gridCol>
                <a:gridCol w="2425675">
                  <a:extLst>
                    <a:ext uri="{9D8B030D-6E8A-4147-A177-3AD203B41FA5}">
                      <a16:colId xmlns:a16="http://schemas.microsoft.com/office/drawing/2014/main" val="20001"/>
                    </a:ext>
                  </a:extLst>
                </a:gridCol>
                <a:gridCol w="1575975">
                  <a:extLst>
                    <a:ext uri="{9D8B030D-6E8A-4147-A177-3AD203B41FA5}">
                      <a16:colId xmlns:a16="http://schemas.microsoft.com/office/drawing/2014/main" val="20002"/>
                    </a:ext>
                  </a:extLst>
                </a:gridCol>
                <a:gridCol w="1985550">
                  <a:extLst>
                    <a:ext uri="{9D8B030D-6E8A-4147-A177-3AD203B41FA5}">
                      <a16:colId xmlns:a16="http://schemas.microsoft.com/office/drawing/2014/main" val="20003"/>
                    </a:ext>
                  </a:extLst>
                </a:gridCol>
                <a:gridCol w="1166375">
                  <a:extLst>
                    <a:ext uri="{9D8B030D-6E8A-4147-A177-3AD203B41FA5}">
                      <a16:colId xmlns:a16="http://schemas.microsoft.com/office/drawing/2014/main" val="20004"/>
                    </a:ext>
                  </a:extLst>
                </a:gridCol>
              </a:tblGrid>
              <a:tr h="388125">
                <a:tc>
                  <a:txBody>
                    <a:bodyPr/>
                    <a:lstStyle/>
                    <a:p>
                      <a:pPr marL="0" marR="0" lvl="0" indent="0" algn="ctr" rtl="0">
                        <a:lnSpc>
                          <a:spcPct val="140000"/>
                        </a:lnSpc>
                        <a:spcBef>
                          <a:spcPts val="0"/>
                        </a:spcBef>
                        <a:spcAft>
                          <a:spcPts val="0"/>
                        </a:spcAft>
                        <a:buNone/>
                      </a:pPr>
                      <a:r>
                        <a:rPr lang="en" sz="900" u="none" strike="noStrike" cap="none">
                          <a:solidFill>
                            <a:srgbClr val="000000"/>
                          </a:solidFill>
                          <a:latin typeface="Arial"/>
                          <a:ea typeface="Arial"/>
                          <a:cs typeface="Arial"/>
                          <a:sym typeface="Arial"/>
                        </a:rPr>
                        <a:t>Sr. No.</a:t>
                      </a:r>
                      <a:endParaRPr sz="600" u="none" strike="noStrike" cap="none"/>
                    </a:p>
                  </a:txBody>
                  <a:tcPr marL="95250" marR="95250" marT="95250" marB="95250" anchor="ctr">
                    <a:lnL w="38100" cap="flat" cmpd="sng">
                      <a:solidFill>
                        <a:srgbClr val="000000"/>
                      </a:solidFill>
                      <a:prstDash val="solid"/>
                      <a:round/>
                      <a:headEnd type="none" w="sm" len="sm"/>
                      <a:tailEnd type="none" w="sm" len="sm"/>
                    </a:lnL>
                    <a:lnR w="38100" cap="flat" cmpd="sng">
                      <a:solidFill>
                        <a:srgbClr val="000000"/>
                      </a:solidFill>
                      <a:prstDash val="solid"/>
                      <a:round/>
                      <a:headEnd type="none" w="sm" len="sm"/>
                      <a:tailEnd type="none" w="sm" len="sm"/>
                    </a:lnR>
                    <a:lnT w="38100" cap="flat" cmpd="sng">
                      <a:solidFill>
                        <a:srgbClr val="000000"/>
                      </a:solidFill>
                      <a:prstDash val="solid"/>
                      <a:round/>
                      <a:headEnd type="none" w="sm" len="sm"/>
                      <a:tailEnd type="none" w="sm" len="sm"/>
                    </a:lnT>
                    <a:lnB w="38100" cap="flat" cmpd="sng">
                      <a:solidFill>
                        <a:srgbClr val="000000"/>
                      </a:solidFill>
                      <a:prstDash val="solid"/>
                      <a:round/>
                      <a:headEnd type="none" w="sm" len="sm"/>
                      <a:tailEnd type="none" w="sm" len="sm"/>
                    </a:lnB>
                  </a:tcPr>
                </a:tc>
                <a:tc>
                  <a:txBody>
                    <a:bodyPr/>
                    <a:lstStyle/>
                    <a:p>
                      <a:pPr marL="0" marR="0" lvl="0" indent="0" algn="ctr" rtl="0">
                        <a:lnSpc>
                          <a:spcPct val="140000"/>
                        </a:lnSpc>
                        <a:spcBef>
                          <a:spcPts val="0"/>
                        </a:spcBef>
                        <a:spcAft>
                          <a:spcPts val="0"/>
                        </a:spcAft>
                        <a:buNone/>
                      </a:pPr>
                      <a:r>
                        <a:rPr lang="en" sz="900" u="none" strike="noStrike" cap="none">
                          <a:solidFill>
                            <a:srgbClr val="000000"/>
                          </a:solidFill>
                          <a:latin typeface="Arial"/>
                          <a:ea typeface="Arial"/>
                          <a:cs typeface="Arial"/>
                          <a:sym typeface="Arial"/>
                        </a:rPr>
                        <a:t>Name</a:t>
                      </a:r>
                      <a:endParaRPr sz="600" u="none" strike="noStrike" cap="none"/>
                    </a:p>
                  </a:txBody>
                  <a:tcPr marL="95250" marR="95250" marT="95250" marB="95250" anchor="ctr">
                    <a:lnL w="38100" cap="flat" cmpd="sng">
                      <a:solidFill>
                        <a:srgbClr val="000000"/>
                      </a:solidFill>
                      <a:prstDash val="solid"/>
                      <a:round/>
                      <a:headEnd type="none" w="sm" len="sm"/>
                      <a:tailEnd type="none" w="sm" len="sm"/>
                    </a:lnL>
                    <a:lnR w="38100" cap="flat" cmpd="sng">
                      <a:solidFill>
                        <a:srgbClr val="000000"/>
                      </a:solidFill>
                      <a:prstDash val="solid"/>
                      <a:round/>
                      <a:headEnd type="none" w="sm" len="sm"/>
                      <a:tailEnd type="none" w="sm" len="sm"/>
                    </a:lnR>
                    <a:lnT w="38100" cap="flat" cmpd="sng">
                      <a:solidFill>
                        <a:srgbClr val="000000"/>
                      </a:solidFill>
                      <a:prstDash val="solid"/>
                      <a:round/>
                      <a:headEnd type="none" w="sm" len="sm"/>
                      <a:tailEnd type="none" w="sm" len="sm"/>
                    </a:lnT>
                    <a:lnB w="38100" cap="flat" cmpd="sng">
                      <a:solidFill>
                        <a:srgbClr val="000000"/>
                      </a:solidFill>
                      <a:prstDash val="solid"/>
                      <a:round/>
                      <a:headEnd type="none" w="sm" len="sm"/>
                      <a:tailEnd type="none" w="sm" len="sm"/>
                    </a:lnB>
                  </a:tcPr>
                </a:tc>
                <a:tc>
                  <a:txBody>
                    <a:bodyPr/>
                    <a:lstStyle/>
                    <a:p>
                      <a:pPr marL="0" marR="0" lvl="0" indent="0" algn="ctr" rtl="0">
                        <a:lnSpc>
                          <a:spcPct val="140000"/>
                        </a:lnSpc>
                        <a:spcBef>
                          <a:spcPts val="0"/>
                        </a:spcBef>
                        <a:spcAft>
                          <a:spcPts val="0"/>
                        </a:spcAft>
                        <a:buNone/>
                      </a:pPr>
                      <a:r>
                        <a:rPr lang="en" sz="900" u="none" strike="noStrike" cap="none">
                          <a:solidFill>
                            <a:srgbClr val="000000"/>
                          </a:solidFill>
                          <a:latin typeface="Arial"/>
                          <a:ea typeface="Arial"/>
                          <a:cs typeface="Arial"/>
                          <a:sym typeface="Arial"/>
                        </a:rPr>
                        <a:t>Phone Number</a:t>
                      </a:r>
                      <a:endParaRPr sz="600" u="none" strike="noStrike" cap="none"/>
                    </a:p>
                  </a:txBody>
                  <a:tcPr marL="95250" marR="95250" marT="95250" marB="95250" anchor="ctr">
                    <a:lnL w="38100" cap="flat" cmpd="sng">
                      <a:solidFill>
                        <a:srgbClr val="000000"/>
                      </a:solidFill>
                      <a:prstDash val="solid"/>
                      <a:round/>
                      <a:headEnd type="none" w="sm" len="sm"/>
                      <a:tailEnd type="none" w="sm" len="sm"/>
                    </a:lnL>
                    <a:lnR w="38100" cap="flat" cmpd="sng">
                      <a:solidFill>
                        <a:srgbClr val="000000"/>
                      </a:solidFill>
                      <a:prstDash val="solid"/>
                      <a:round/>
                      <a:headEnd type="none" w="sm" len="sm"/>
                      <a:tailEnd type="none" w="sm" len="sm"/>
                    </a:lnR>
                    <a:lnT w="38100" cap="flat" cmpd="sng">
                      <a:solidFill>
                        <a:srgbClr val="000000"/>
                      </a:solidFill>
                      <a:prstDash val="solid"/>
                      <a:round/>
                      <a:headEnd type="none" w="sm" len="sm"/>
                      <a:tailEnd type="none" w="sm" len="sm"/>
                    </a:lnT>
                    <a:lnB w="38100" cap="flat" cmpd="sng">
                      <a:solidFill>
                        <a:srgbClr val="000000"/>
                      </a:solidFill>
                      <a:prstDash val="solid"/>
                      <a:round/>
                      <a:headEnd type="none" w="sm" len="sm"/>
                      <a:tailEnd type="none" w="sm" len="sm"/>
                    </a:lnB>
                  </a:tcPr>
                </a:tc>
                <a:tc>
                  <a:txBody>
                    <a:bodyPr/>
                    <a:lstStyle/>
                    <a:p>
                      <a:pPr marL="0" marR="0" lvl="0" indent="0" algn="ctr" rtl="0">
                        <a:lnSpc>
                          <a:spcPct val="140000"/>
                        </a:lnSpc>
                        <a:spcBef>
                          <a:spcPts val="0"/>
                        </a:spcBef>
                        <a:spcAft>
                          <a:spcPts val="0"/>
                        </a:spcAft>
                        <a:buNone/>
                      </a:pPr>
                      <a:r>
                        <a:rPr lang="en" sz="900" u="none" strike="noStrike" cap="none">
                          <a:solidFill>
                            <a:srgbClr val="000000"/>
                          </a:solidFill>
                          <a:latin typeface="Arial"/>
                          <a:ea typeface="Arial"/>
                          <a:cs typeface="Arial"/>
                          <a:sym typeface="Arial"/>
                        </a:rPr>
                        <a:t>Email</a:t>
                      </a:r>
                      <a:endParaRPr sz="600" u="none" strike="noStrike" cap="none"/>
                    </a:p>
                  </a:txBody>
                  <a:tcPr marL="95250" marR="95250" marT="95250" marB="95250" anchor="ctr">
                    <a:lnL w="38100" cap="flat" cmpd="sng">
                      <a:solidFill>
                        <a:srgbClr val="000000"/>
                      </a:solidFill>
                      <a:prstDash val="solid"/>
                      <a:round/>
                      <a:headEnd type="none" w="sm" len="sm"/>
                      <a:tailEnd type="none" w="sm" len="sm"/>
                    </a:lnL>
                    <a:lnR w="38100" cap="flat" cmpd="sng">
                      <a:solidFill>
                        <a:srgbClr val="000000"/>
                      </a:solidFill>
                      <a:prstDash val="solid"/>
                      <a:round/>
                      <a:headEnd type="none" w="sm" len="sm"/>
                      <a:tailEnd type="none" w="sm" len="sm"/>
                    </a:lnR>
                    <a:lnT w="38100" cap="flat" cmpd="sng">
                      <a:solidFill>
                        <a:srgbClr val="000000"/>
                      </a:solidFill>
                      <a:prstDash val="solid"/>
                      <a:round/>
                      <a:headEnd type="none" w="sm" len="sm"/>
                      <a:tailEnd type="none" w="sm" len="sm"/>
                    </a:lnT>
                    <a:lnB w="38100" cap="flat" cmpd="sng">
                      <a:solidFill>
                        <a:srgbClr val="000000"/>
                      </a:solidFill>
                      <a:prstDash val="solid"/>
                      <a:round/>
                      <a:headEnd type="none" w="sm" len="sm"/>
                      <a:tailEnd type="none" w="sm" len="sm"/>
                    </a:lnB>
                  </a:tcPr>
                </a:tc>
                <a:tc>
                  <a:txBody>
                    <a:bodyPr/>
                    <a:lstStyle/>
                    <a:p>
                      <a:pPr marL="0" marR="0" lvl="0" indent="0" algn="ctr" rtl="0">
                        <a:lnSpc>
                          <a:spcPct val="140000"/>
                        </a:lnSpc>
                        <a:spcBef>
                          <a:spcPts val="0"/>
                        </a:spcBef>
                        <a:spcAft>
                          <a:spcPts val="0"/>
                        </a:spcAft>
                        <a:buNone/>
                      </a:pPr>
                      <a:r>
                        <a:rPr lang="en" sz="900" u="none" strike="noStrike" cap="none">
                          <a:solidFill>
                            <a:srgbClr val="000000"/>
                          </a:solidFill>
                          <a:latin typeface="Arial"/>
                          <a:ea typeface="Arial"/>
                          <a:cs typeface="Arial"/>
                          <a:sym typeface="Arial"/>
                        </a:rPr>
                        <a:t>Role</a:t>
                      </a:r>
                      <a:endParaRPr sz="600" u="none" strike="noStrike" cap="none"/>
                    </a:p>
                  </a:txBody>
                  <a:tcPr marL="95250" marR="95250" marT="95250" marB="95250" anchor="ctr">
                    <a:lnL w="38100" cap="flat" cmpd="sng">
                      <a:solidFill>
                        <a:srgbClr val="000000"/>
                      </a:solidFill>
                      <a:prstDash val="solid"/>
                      <a:round/>
                      <a:headEnd type="none" w="sm" len="sm"/>
                      <a:tailEnd type="none" w="sm" len="sm"/>
                    </a:lnL>
                    <a:lnR w="38100" cap="flat" cmpd="sng">
                      <a:solidFill>
                        <a:srgbClr val="000000"/>
                      </a:solidFill>
                      <a:prstDash val="solid"/>
                      <a:round/>
                      <a:headEnd type="none" w="sm" len="sm"/>
                      <a:tailEnd type="none" w="sm" len="sm"/>
                    </a:lnR>
                    <a:lnT w="38100" cap="flat" cmpd="sng">
                      <a:solidFill>
                        <a:srgbClr val="000000"/>
                      </a:solidFill>
                      <a:prstDash val="solid"/>
                      <a:round/>
                      <a:headEnd type="none" w="sm" len="sm"/>
                      <a:tailEnd type="none" w="sm" len="sm"/>
                    </a:lnT>
                    <a:lnB w="38100"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388125">
                <a:tc>
                  <a:txBody>
                    <a:bodyPr/>
                    <a:lstStyle/>
                    <a:p>
                      <a:pPr marL="0" marR="0" lvl="0" indent="0" algn="ctr" rtl="0">
                        <a:lnSpc>
                          <a:spcPct val="140000"/>
                        </a:lnSpc>
                        <a:spcBef>
                          <a:spcPts val="0"/>
                        </a:spcBef>
                        <a:spcAft>
                          <a:spcPts val="0"/>
                        </a:spcAft>
                        <a:buNone/>
                      </a:pPr>
                      <a:r>
                        <a:rPr lang="en" sz="900" u="none" strike="noStrike" cap="none">
                          <a:solidFill>
                            <a:srgbClr val="000000"/>
                          </a:solidFill>
                          <a:latin typeface="Arial"/>
                          <a:ea typeface="Arial"/>
                          <a:cs typeface="Arial"/>
                          <a:sym typeface="Arial"/>
                        </a:rPr>
                        <a:t>1.</a:t>
                      </a:r>
                      <a:endParaRPr sz="600" u="none" strike="noStrike" cap="none"/>
                    </a:p>
                  </a:txBody>
                  <a:tcPr marL="95250" marR="95250" marT="95250" marB="95250" anchor="ctr">
                    <a:lnL w="38100" cap="flat" cmpd="sng">
                      <a:solidFill>
                        <a:srgbClr val="000000"/>
                      </a:solidFill>
                      <a:prstDash val="solid"/>
                      <a:round/>
                      <a:headEnd type="none" w="sm" len="sm"/>
                      <a:tailEnd type="none" w="sm" len="sm"/>
                    </a:lnL>
                    <a:lnR w="38100" cap="flat" cmpd="sng">
                      <a:solidFill>
                        <a:srgbClr val="000000"/>
                      </a:solidFill>
                      <a:prstDash val="solid"/>
                      <a:round/>
                      <a:headEnd type="none" w="sm" len="sm"/>
                      <a:tailEnd type="none" w="sm" len="sm"/>
                    </a:lnR>
                    <a:lnT w="38100" cap="flat" cmpd="sng">
                      <a:solidFill>
                        <a:srgbClr val="000000"/>
                      </a:solidFill>
                      <a:prstDash val="solid"/>
                      <a:round/>
                      <a:headEnd type="none" w="sm" len="sm"/>
                      <a:tailEnd type="none" w="sm" len="sm"/>
                    </a:lnT>
                    <a:lnB w="38100" cap="flat" cmpd="sng">
                      <a:solidFill>
                        <a:srgbClr val="000000"/>
                      </a:solidFill>
                      <a:prstDash val="solid"/>
                      <a:round/>
                      <a:headEnd type="none" w="sm" len="sm"/>
                      <a:tailEnd type="none" w="sm" len="sm"/>
                    </a:lnB>
                  </a:tcPr>
                </a:tc>
                <a:tc>
                  <a:txBody>
                    <a:bodyPr/>
                    <a:lstStyle/>
                    <a:p>
                      <a:pPr marL="0" marR="0" lvl="0" indent="0" algn="ctr" rtl="0">
                        <a:lnSpc>
                          <a:spcPct val="229090"/>
                        </a:lnSpc>
                        <a:spcBef>
                          <a:spcPts val="0"/>
                        </a:spcBef>
                        <a:spcAft>
                          <a:spcPts val="0"/>
                        </a:spcAft>
                        <a:buNone/>
                      </a:pPr>
                      <a:r>
                        <a:rPr lang="en-US" sz="600" u="none" strike="noStrike" cap="none" dirty="0" err="1"/>
                        <a:t>Vinayank</a:t>
                      </a:r>
                      <a:r>
                        <a:rPr lang="en-US" sz="600" u="none" strike="noStrike" cap="none" dirty="0"/>
                        <a:t> </a:t>
                      </a:r>
                      <a:r>
                        <a:rPr lang="en-US" sz="600" u="none" strike="noStrike" cap="none" dirty="0" err="1"/>
                        <a:t>Musale</a:t>
                      </a:r>
                      <a:endParaRPr sz="600" u="none" strike="noStrike" cap="none" dirty="0"/>
                    </a:p>
                  </a:txBody>
                  <a:tcPr marL="95250" marR="95250" marT="95250" marB="95250" anchor="ctr">
                    <a:lnL w="38100" cap="flat" cmpd="sng">
                      <a:solidFill>
                        <a:srgbClr val="000000"/>
                      </a:solidFill>
                      <a:prstDash val="solid"/>
                      <a:round/>
                      <a:headEnd type="none" w="sm" len="sm"/>
                      <a:tailEnd type="none" w="sm" len="sm"/>
                    </a:lnL>
                    <a:lnR w="38100" cap="flat" cmpd="sng">
                      <a:solidFill>
                        <a:srgbClr val="000000"/>
                      </a:solidFill>
                      <a:prstDash val="solid"/>
                      <a:round/>
                      <a:headEnd type="none" w="sm" len="sm"/>
                      <a:tailEnd type="none" w="sm" len="sm"/>
                    </a:lnR>
                    <a:lnT w="38100" cap="flat" cmpd="sng">
                      <a:solidFill>
                        <a:srgbClr val="000000"/>
                      </a:solidFill>
                      <a:prstDash val="solid"/>
                      <a:round/>
                      <a:headEnd type="none" w="sm" len="sm"/>
                      <a:tailEnd type="none" w="sm" len="sm"/>
                    </a:lnT>
                    <a:lnB w="38100" cap="flat" cmpd="sng">
                      <a:solidFill>
                        <a:srgbClr val="000000"/>
                      </a:solidFill>
                      <a:prstDash val="solid"/>
                      <a:round/>
                      <a:headEnd type="none" w="sm" len="sm"/>
                      <a:tailEnd type="none" w="sm" len="sm"/>
                    </a:lnB>
                  </a:tcPr>
                </a:tc>
                <a:tc>
                  <a:txBody>
                    <a:bodyPr/>
                    <a:lstStyle/>
                    <a:p>
                      <a:pPr marL="0" marR="0" lvl="0" indent="0" algn="ctr" rtl="0">
                        <a:lnSpc>
                          <a:spcPct val="229090"/>
                        </a:lnSpc>
                        <a:spcBef>
                          <a:spcPts val="0"/>
                        </a:spcBef>
                        <a:spcAft>
                          <a:spcPts val="0"/>
                        </a:spcAft>
                        <a:buNone/>
                      </a:pPr>
                      <a:r>
                        <a:rPr lang="en-US" sz="600" u="none" strike="noStrike" cap="none" dirty="0"/>
                        <a:t>9850437871</a:t>
                      </a:r>
                      <a:endParaRPr sz="600" u="none" strike="noStrike" cap="none" dirty="0"/>
                    </a:p>
                  </a:txBody>
                  <a:tcPr marL="95250" marR="95250" marT="95250" marB="95250" anchor="ctr">
                    <a:lnL w="38100" cap="flat" cmpd="sng">
                      <a:solidFill>
                        <a:srgbClr val="000000"/>
                      </a:solidFill>
                      <a:prstDash val="solid"/>
                      <a:round/>
                      <a:headEnd type="none" w="sm" len="sm"/>
                      <a:tailEnd type="none" w="sm" len="sm"/>
                    </a:lnL>
                    <a:lnR w="38100" cap="flat" cmpd="sng">
                      <a:solidFill>
                        <a:srgbClr val="000000"/>
                      </a:solidFill>
                      <a:prstDash val="solid"/>
                      <a:round/>
                      <a:headEnd type="none" w="sm" len="sm"/>
                      <a:tailEnd type="none" w="sm" len="sm"/>
                    </a:lnR>
                    <a:lnT w="38100" cap="flat" cmpd="sng">
                      <a:solidFill>
                        <a:srgbClr val="000000"/>
                      </a:solidFill>
                      <a:prstDash val="solid"/>
                      <a:round/>
                      <a:headEnd type="none" w="sm" len="sm"/>
                      <a:tailEnd type="none" w="sm" len="sm"/>
                    </a:lnT>
                    <a:lnB w="38100" cap="flat" cmpd="sng">
                      <a:solidFill>
                        <a:srgbClr val="000000"/>
                      </a:solidFill>
                      <a:prstDash val="solid"/>
                      <a:round/>
                      <a:headEnd type="none" w="sm" len="sm"/>
                      <a:tailEnd type="none" w="sm" len="sm"/>
                    </a:lnB>
                  </a:tcPr>
                </a:tc>
                <a:tc>
                  <a:txBody>
                    <a:bodyPr/>
                    <a:lstStyle/>
                    <a:p>
                      <a:pPr marL="0" marR="0" lvl="0" indent="0" algn="ctr" rtl="0">
                        <a:lnSpc>
                          <a:spcPct val="229090"/>
                        </a:lnSpc>
                        <a:spcBef>
                          <a:spcPts val="0"/>
                        </a:spcBef>
                        <a:spcAft>
                          <a:spcPts val="0"/>
                        </a:spcAft>
                        <a:buNone/>
                      </a:pPr>
                      <a:r>
                        <a:rPr lang="en-US" sz="600" dirty="0"/>
                        <a:t>Vinayak.musale@mitwpu.edu.in</a:t>
                      </a:r>
                      <a:endParaRPr sz="600" u="none" strike="noStrike" cap="none" dirty="0"/>
                    </a:p>
                  </a:txBody>
                  <a:tcPr marL="95250" marR="95250" marT="95250" marB="95250" anchor="ctr">
                    <a:lnL w="38100" cap="flat" cmpd="sng">
                      <a:solidFill>
                        <a:srgbClr val="000000"/>
                      </a:solidFill>
                      <a:prstDash val="solid"/>
                      <a:round/>
                      <a:headEnd type="none" w="sm" len="sm"/>
                      <a:tailEnd type="none" w="sm" len="sm"/>
                    </a:lnL>
                    <a:lnR w="38100" cap="flat" cmpd="sng">
                      <a:solidFill>
                        <a:srgbClr val="000000"/>
                      </a:solidFill>
                      <a:prstDash val="solid"/>
                      <a:round/>
                      <a:headEnd type="none" w="sm" len="sm"/>
                      <a:tailEnd type="none" w="sm" len="sm"/>
                    </a:lnR>
                    <a:lnT w="38100" cap="flat" cmpd="sng">
                      <a:solidFill>
                        <a:srgbClr val="000000"/>
                      </a:solidFill>
                      <a:prstDash val="solid"/>
                      <a:round/>
                      <a:headEnd type="none" w="sm" len="sm"/>
                      <a:tailEnd type="none" w="sm" len="sm"/>
                    </a:lnT>
                    <a:lnB w="38100" cap="flat" cmpd="sng">
                      <a:solidFill>
                        <a:srgbClr val="000000"/>
                      </a:solidFill>
                      <a:prstDash val="solid"/>
                      <a:round/>
                      <a:headEnd type="none" w="sm" len="sm"/>
                      <a:tailEnd type="none" w="sm" len="sm"/>
                    </a:lnB>
                  </a:tcPr>
                </a:tc>
                <a:tc>
                  <a:txBody>
                    <a:bodyPr/>
                    <a:lstStyle/>
                    <a:p>
                      <a:pPr marL="0" marR="0" lvl="0" indent="0" algn="ctr" rtl="0">
                        <a:lnSpc>
                          <a:spcPct val="140000"/>
                        </a:lnSpc>
                        <a:spcBef>
                          <a:spcPts val="0"/>
                        </a:spcBef>
                        <a:spcAft>
                          <a:spcPts val="0"/>
                        </a:spcAft>
                        <a:buNone/>
                      </a:pPr>
                      <a:r>
                        <a:rPr lang="en" sz="900" u="none" strike="noStrike" cap="none">
                          <a:solidFill>
                            <a:srgbClr val="000000"/>
                          </a:solidFill>
                          <a:latin typeface="Arial"/>
                          <a:ea typeface="Arial"/>
                          <a:cs typeface="Arial"/>
                          <a:sym typeface="Arial"/>
                        </a:rPr>
                        <a:t>Faculty Mentor</a:t>
                      </a:r>
                      <a:endParaRPr sz="600" u="none" strike="noStrike" cap="none"/>
                    </a:p>
                  </a:txBody>
                  <a:tcPr marL="95250" marR="95250" marT="95250" marB="95250" anchor="ctr">
                    <a:lnL w="38100" cap="flat" cmpd="sng">
                      <a:solidFill>
                        <a:srgbClr val="000000"/>
                      </a:solidFill>
                      <a:prstDash val="solid"/>
                      <a:round/>
                      <a:headEnd type="none" w="sm" len="sm"/>
                      <a:tailEnd type="none" w="sm" len="sm"/>
                    </a:lnL>
                    <a:lnR w="38100" cap="flat" cmpd="sng">
                      <a:solidFill>
                        <a:srgbClr val="000000"/>
                      </a:solidFill>
                      <a:prstDash val="solid"/>
                      <a:round/>
                      <a:headEnd type="none" w="sm" len="sm"/>
                      <a:tailEnd type="none" w="sm" len="sm"/>
                    </a:lnR>
                    <a:lnT w="38100" cap="flat" cmpd="sng">
                      <a:solidFill>
                        <a:srgbClr val="000000"/>
                      </a:solidFill>
                      <a:prstDash val="solid"/>
                      <a:round/>
                      <a:headEnd type="none" w="sm" len="sm"/>
                      <a:tailEnd type="none" w="sm" len="sm"/>
                    </a:lnT>
                    <a:lnB w="38100"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388125">
                <a:tc>
                  <a:txBody>
                    <a:bodyPr/>
                    <a:lstStyle/>
                    <a:p>
                      <a:pPr marL="0" marR="0" lvl="0" indent="0" algn="ctr" rtl="0">
                        <a:lnSpc>
                          <a:spcPct val="140000"/>
                        </a:lnSpc>
                        <a:spcBef>
                          <a:spcPts val="0"/>
                        </a:spcBef>
                        <a:spcAft>
                          <a:spcPts val="0"/>
                        </a:spcAft>
                        <a:buNone/>
                      </a:pPr>
                      <a:r>
                        <a:rPr lang="en" sz="900" u="none" strike="noStrike" cap="none">
                          <a:solidFill>
                            <a:srgbClr val="000000"/>
                          </a:solidFill>
                          <a:latin typeface="Arial"/>
                          <a:ea typeface="Arial"/>
                          <a:cs typeface="Arial"/>
                          <a:sym typeface="Arial"/>
                        </a:rPr>
                        <a:t>2.</a:t>
                      </a:r>
                      <a:endParaRPr sz="600" u="none" strike="noStrike" cap="none"/>
                    </a:p>
                  </a:txBody>
                  <a:tcPr marL="95250" marR="95250" marT="95250" marB="95250" anchor="ctr">
                    <a:lnL w="38100" cap="flat" cmpd="sng">
                      <a:solidFill>
                        <a:srgbClr val="000000"/>
                      </a:solidFill>
                      <a:prstDash val="solid"/>
                      <a:round/>
                      <a:headEnd type="none" w="sm" len="sm"/>
                      <a:tailEnd type="none" w="sm" len="sm"/>
                    </a:lnL>
                    <a:lnR w="38100" cap="flat" cmpd="sng">
                      <a:solidFill>
                        <a:srgbClr val="000000"/>
                      </a:solidFill>
                      <a:prstDash val="solid"/>
                      <a:round/>
                      <a:headEnd type="none" w="sm" len="sm"/>
                      <a:tailEnd type="none" w="sm" len="sm"/>
                    </a:lnR>
                    <a:lnT w="38100" cap="flat" cmpd="sng">
                      <a:solidFill>
                        <a:srgbClr val="000000"/>
                      </a:solidFill>
                      <a:prstDash val="solid"/>
                      <a:round/>
                      <a:headEnd type="none" w="sm" len="sm"/>
                      <a:tailEnd type="none" w="sm" len="sm"/>
                    </a:lnT>
                    <a:lnB w="38100" cap="flat" cmpd="sng">
                      <a:solidFill>
                        <a:srgbClr val="000000"/>
                      </a:solidFill>
                      <a:prstDash val="solid"/>
                      <a:round/>
                      <a:headEnd type="none" w="sm" len="sm"/>
                      <a:tailEnd type="none" w="sm" len="sm"/>
                    </a:lnB>
                  </a:tcPr>
                </a:tc>
                <a:tc>
                  <a:txBody>
                    <a:bodyPr/>
                    <a:lstStyle/>
                    <a:p>
                      <a:pPr marL="0" marR="0" lvl="0" indent="0" algn="ctr" rtl="0">
                        <a:lnSpc>
                          <a:spcPct val="229090"/>
                        </a:lnSpc>
                        <a:spcBef>
                          <a:spcPts val="0"/>
                        </a:spcBef>
                        <a:spcAft>
                          <a:spcPts val="0"/>
                        </a:spcAft>
                        <a:buNone/>
                      </a:pPr>
                      <a:r>
                        <a:rPr lang="en" sz="600" dirty="0"/>
                        <a:t>Saubhagya Singh</a:t>
                      </a:r>
                      <a:endParaRPr sz="600" u="none" strike="noStrike" cap="none" dirty="0"/>
                    </a:p>
                  </a:txBody>
                  <a:tcPr marL="95250" marR="95250" marT="95250" marB="95250" anchor="ctr">
                    <a:lnL w="38100" cap="flat" cmpd="sng">
                      <a:solidFill>
                        <a:srgbClr val="000000"/>
                      </a:solidFill>
                      <a:prstDash val="solid"/>
                      <a:round/>
                      <a:headEnd type="none" w="sm" len="sm"/>
                      <a:tailEnd type="none" w="sm" len="sm"/>
                    </a:lnL>
                    <a:lnR w="38100" cap="flat" cmpd="sng">
                      <a:solidFill>
                        <a:srgbClr val="000000"/>
                      </a:solidFill>
                      <a:prstDash val="solid"/>
                      <a:round/>
                      <a:headEnd type="none" w="sm" len="sm"/>
                      <a:tailEnd type="none" w="sm" len="sm"/>
                    </a:lnR>
                    <a:lnT w="38100" cap="flat" cmpd="sng">
                      <a:solidFill>
                        <a:srgbClr val="000000"/>
                      </a:solidFill>
                      <a:prstDash val="solid"/>
                      <a:round/>
                      <a:headEnd type="none" w="sm" len="sm"/>
                      <a:tailEnd type="none" w="sm" len="sm"/>
                    </a:lnT>
                    <a:lnB w="38100" cap="flat" cmpd="sng">
                      <a:solidFill>
                        <a:srgbClr val="000000"/>
                      </a:solidFill>
                      <a:prstDash val="solid"/>
                      <a:round/>
                      <a:headEnd type="none" w="sm" len="sm"/>
                      <a:tailEnd type="none" w="sm" len="sm"/>
                    </a:lnB>
                  </a:tcPr>
                </a:tc>
                <a:tc>
                  <a:txBody>
                    <a:bodyPr/>
                    <a:lstStyle/>
                    <a:p>
                      <a:pPr marL="0" marR="0" lvl="0" indent="0" algn="ctr" rtl="0">
                        <a:lnSpc>
                          <a:spcPct val="229090"/>
                        </a:lnSpc>
                        <a:spcBef>
                          <a:spcPts val="0"/>
                        </a:spcBef>
                        <a:spcAft>
                          <a:spcPts val="0"/>
                        </a:spcAft>
                        <a:buNone/>
                      </a:pPr>
                      <a:r>
                        <a:rPr lang="en" sz="600" dirty="0"/>
                        <a:t>7007084088</a:t>
                      </a:r>
                      <a:endParaRPr sz="600" u="none" strike="noStrike" cap="none" dirty="0"/>
                    </a:p>
                  </a:txBody>
                  <a:tcPr marL="95250" marR="95250" marT="95250" marB="95250" anchor="ctr">
                    <a:lnL w="38100" cap="flat" cmpd="sng">
                      <a:solidFill>
                        <a:srgbClr val="000000"/>
                      </a:solidFill>
                      <a:prstDash val="solid"/>
                      <a:round/>
                      <a:headEnd type="none" w="sm" len="sm"/>
                      <a:tailEnd type="none" w="sm" len="sm"/>
                    </a:lnL>
                    <a:lnR w="38100" cap="flat" cmpd="sng">
                      <a:solidFill>
                        <a:srgbClr val="000000"/>
                      </a:solidFill>
                      <a:prstDash val="solid"/>
                      <a:round/>
                      <a:headEnd type="none" w="sm" len="sm"/>
                      <a:tailEnd type="none" w="sm" len="sm"/>
                    </a:lnR>
                    <a:lnT w="38100" cap="flat" cmpd="sng">
                      <a:solidFill>
                        <a:srgbClr val="000000"/>
                      </a:solidFill>
                      <a:prstDash val="solid"/>
                      <a:round/>
                      <a:headEnd type="none" w="sm" len="sm"/>
                      <a:tailEnd type="none" w="sm" len="sm"/>
                    </a:lnT>
                    <a:lnB w="38100" cap="flat" cmpd="sng">
                      <a:solidFill>
                        <a:srgbClr val="000000"/>
                      </a:solidFill>
                      <a:prstDash val="solid"/>
                      <a:round/>
                      <a:headEnd type="none" w="sm" len="sm"/>
                      <a:tailEnd type="none" w="sm" len="sm"/>
                    </a:lnB>
                  </a:tcPr>
                </a:tc>
                <a:tc>
                  <a:txBody>
                    <a:bodyPr/>
                    <a:lstStyle/>
                    <a:p>
                      <a:pPr marL="0" marR="0" lvl="0" indent="0" algn="ctr" rtl="0">
                        <a:lnSpc>
                          <a:spcPct val="229090"/>
                        </a:lnSpc>
                        <a:spcBef>
                          <a:spcPts val="0"/>
                        </a:spcBef>
                        <a:spcAft>
                          <a:spcPts val="0"/>
                        </a:spcAft>
                        <a:buNone/>
                      </a:pPr>
                      <a:r>
                        <a:rPr lang="en" sz="600" dirty="0"/>
                        <a:t>1032211144@mitwpu.edu.in</a:t>
                      </a:r>
                      <a:endParaRPr sz="600" u="none" strike="noStrike" cap="none" dirty="0"/>
                    </a:p>
                  </a:txBody>
                  <a:tcPr marL="95250" marR="95250" marT="95250" marB="95250" anchor="ctr">
                    <a:lnL w="38100" cap="flat" cmpd="sng">
                      <a:solidFill>
                        <a:srgbClr val="000000"/>
                      </a:solidFill>
                      <a:prstDash val="solid"/>
                      <a:round/>
                      <a:headEnd type="none" w="sm" len="sm"/>
                      <a:tailEnd type="none" w="sm" len="sm"/>
                    </a:lnL>
                    <a:lnR w="38100" cap="flat" cmpd="sng">
                      <a:solidFill>
                        <a:srgbClr val="000000"/>
                      </a:solidFill>
                      <a:prstDash val="solid"/>
                      <a:round/>
                      <a:headEnd type="none" w="sm" len="sm"/>
                      <a:tailEnd type="none" w="sm" len="sm"/>
                    </a:lnR>
                    <a:lnT w="38100" cap="flat" cmpd="sng">
                      <a:solidFill>
                        <a:srgbClr val="000000"/>
                      </a:solidFill>
                      <a:prstDash val="solid"/>
                      <a:round/>
                      <a:headEnd type="none" w="sm" len="sm"/>
                      <a:tailEnd type="none" w="sm" len="sm"/>
                    </a:lnT>
                    <a:lnB w="38100" cap="flat" cmpd="sng">
                      <a:solidFill>
                        <a:srgbClr val="000000"/>
                      </a:solidFill>
                      <a:prstDash val="solid"/>
                      <a:round/>
                      <a:headEnd type="none" w="sm" len="sm"/>
                      <a:tailEnd type="none" w="sm" len="sm"/>
                    </a:lnB>
                  </a:tcPr>
                </a:tc>
                <a:tc>
                  <a:txBody>
                    <a:bodyPr/>
                    <a:lstStyle/>
                    <a:p>
                      <a:pPr marL="0" marR="0" lvl="0" indent="0" algn="ctr" rtl="0">
                        <a:lnSpc>
                          <a:spcPct val="140000"/>
                        </a:lnSpc>
                        <a:spcBef>
                          <a:spcPts val="0"/>
                        </a:spcBef>
                        <a:spcAft>
                          <a:spcPts val="0"/>
                        </a:spcAft>
                        <a:buNone/>
                      </a:pPr>
                      <a:r>
                        <a:rPr lang="en" sz="900" u="none" strike="noStrike" cap="none">
                          <a:solidFill>
                            <a:srgbClr val="000000"/>
                          </a:solidFill>
                          <a:latin typeface="Arial"/>
                          <a:ea typeface="Arial"/>
                          <a:cs typeface="Arial"/>
                          <a:sym typeface="Arial"/>
                        </a:rPr>
                        <a:t>Team Leader</a:t>
                      </a:r>
                      <a:endParaRPr sz="600" u="none" strike="noStrike" cap="none"/>
                    </a:p>
                  </a:txBody>
                  <a:tcPr marL="95250" marR="95250" marT="95250" marB="95250" anchor="ctr">
                    <a:lnL w="38100" cap="flat" cmpd="sng">
                      <a:solidFill>
                        <a:srgbClr val="000000"/>
                      </a:solidFill>
                      <a:prstDash val="solid"/>
                      <a:round/>
                      <a:headEnd type="none" w="sm" len="sm"/>
                      <a:tailEnd type="none" w="sm" len="sm"/>
                    </a:lnL>
                    <a:lnR w="38100" cap="flat" cmpd="sng">
                      <a:solidFill>
                        <a:srgbClr val="000000"/>
                      </a:solidFill>
                      <a:prstDash val="solid"/>
                      <a:round/>
                      <a:headEnd type="none" w="sm" len="sm"/>
                      <a:tailEnd type="none" w="sm" len="sm"/>
                    </a:lnR>
                    <a:lnT w="38100" cap="flat" cmpd="sng">
                      <a:solidFill>
                        <a:srgbClr val="000000"/>
                      </a:solidFill>
                      <a:prstDash val="solid"/>
                      <a:round/>
                      <a:headEnd type="none" w="sm" len="sm"/>
                      <a:tailEnd type="none" w="sm" len="sm"/>
                    </a:lnT>
                    <a:lnB w="38100"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388125">
                <a:tc>
                  <a:txBody>
                    <a:bodyPr/>
                    <a:lstStyle/>
                    <a:p>
                      <a:pPr marL="0" marR="0" lvl="0" indent="0" algn="ctr" rtl="0">
                        <a:lnSpc>
                          <a:spcPct val="140000"/>
                        </a:lnSpc>
                        <a:spcBef>
                          <a:spcPts val="0"/>
                        </a:spcBef>
                        <a:spcAft>
                          <a:spcPts val="0"/>
                        </a:spcAft>
                        <a:buNone/>
                      </a:pPr>
                      <a:r>
                        <a:rPr lang="en" sz="900" u="none" strike="noStrike" cap="none">
                          <a:solidFill>
                            <a:srgbClr val="000000"/>
                          </a:solidFill>
                          <a:latin typeface="Arial"/>
                          <a:ea typeface="Arial"/>
                          <a:cs typeface="Arial"/>
                          <a:sym typeface="Arial"/>
                        </a:rPr>
                        <a:t>3.</a:t>
                      </a:r>
                      <a:endParaRPr sz="600" u="none" strike="noStrike" cap="none"/>
                    </a:p>
                  </a:txBody>
                  <a:tcPr marL="95250" marR="95250" marT="95250" marB="95250" anchor="ctr">
                    <a:lnL w="38100" cap="flat" cmpd="sng">
                      <a:solidFill>
                        <a:srgbClr val="000000"/>
                      </a:solidFill>
                      <a:prstDash val="solid"/>
                      <a:round/>
                      <a:headEnd type="none" w="sm" len="sm"/>
                      <a:tailEnd type="none" w="sm" len="sm"/>
                    </a:lnL>
                    <a:lnR w="38100" cap="flat" cmpd="sng">
                      <a:solidFill>
                        <a:srgbClr val="000000"/>
                      </a:solidFill>
                      <a:prstDash val="solid"/>
                      <a:round/>
                      <a:headEnd type="none" w="sm" len="sm"/>
                      <a:tailEnd type="none" w="sm" len="sm"/>
                    </a:lnR>
                    <a:lnT w="38100" cap="flat" cmpd="sng">
                      <a:solidFill>
                        <a:srgbClr val="000000"/>
                      </a:solidFill>
                      <a:prstDash val="solid"/>
                      <a:round/>
                      <a:headEnd type="none" w="sm" len="sm"/>
                      <a:tailEnd type="none" w="sm" len="sm"/>
                    </a:lnT>
                    <a:lnB w="38100" cap="flat" cmpd="sng">
                      <a:solidFill>
                        <a:srgbClr val="000000"/>
                      </a:solidFill>
                      <a:prstDash val="solid"/>
                      <a:round/>
                      <a:headEnd type="none" w="sm" len="sm"/>
                      <a:tailEnd type="none" w="sm" len="sm"/>
                    </a:lnB>
                  </a:tcPr>
                </a:tc>
                <a:tc>
                  <a:txBody>
                    <a:bodyPr/>
                    <a:lstStyle/>
                    <a:p>
                      <a:pPr marL="0" marR="0" lvl="0" indent="0" algn="ctr" rtl="0">
                        <a:lnSpc>
                          <a:spcPct val="229090"/>
                        </a:lnSpc>
                        <a:spcBef>
                          <a:spcPts val="0"/>
                        </a:spcBef>
                        <a:spcAft>
                          <a:spcPts val="0"/>
                        </a:spcAft>
                        <a:buNone/>
                      </a:pPr>
                      <a:r>
                        <a:rPr lang="en" sz="600" dirty="0"/>
                        <a:t>Sourab Karad</a:t>
                      </a:r>
                      <a:endParaRPr sz="600" u="none" strike="noStrike" cap="none" dirty="0"/>
                    </a:p>
                  </a:txBody>
                  <a:tcPr marL="95250" marR="95250" marT="95250" marB="95250" anchor="ctr">
                    <a:lnL w="38100" cap="flat" cmpd="sng">
                      <a:solidFill>
                        <a:srgbClr val="000000"/>
                      </a:solidFill>
                      <a:prstDash val="solid"/>
                      <a:round/>
                      <a:headEnd type="none" w="sm" len="sm"/>
                      <a:tailEnd type="none" w="sm" len="sm"/>
                    </a:lnL>
                    <a:lnR w="38100" cap="flat" cmpd="sng">
                      <a:solidFill>
                        <a:srgbClr val="000000"/>
                      </a:solidFill>
                      <a:prstDash val="solid"/>
                      <a:round/>
                      <a:headEnd type="none" w="sm" len="sm"/>
                      <a:tailEnd type="none" w="sm" len="sm"/>
                    </a:lnR>
                    <a:lnT w="38100" cap="flat" cmpd="sng">
                      <a:solidFill>
                        <a:srgbClr val="000000"/>
                      </a:solidFill>
                      <a:prstDash val="solid"/>
                      <a:round/>
                      <a:headEnd type="none" w="sm" len="sm"/>
                      <a:tailEnd type="none" w="sm" len="sm"/>
                    </a:lnT>
                    <a:lnB w="38100" cap="flat" cmpd="sng">
                      <a:solidFill>
                        <a:srgbClr val="000000"/>
                      </a:solidFill>
                      <a:prstDash val="solid"/>
                      <a:round/>
                      <a:headEnd type="none" w="sm" len="sm"/>
                      <a:tailEnd type="none" w="sm" len="sm"/>
                    </a:lnB>
                  </a:tcPr>
                </a:tc>
                <a:tc>
                  <a:txBody>
                    <a:bodyPr/>
                    <a:lstStyle/>
                    <a:p>
                      <a:pPr marL="0" marR="0" lvl="0" indent="0" algn="ctr" rtl="0">
                        <a:lnSpc>
                          <a:spcPct val="229090"/>
                        </a:lnSpc>
                        <a:spcBef>
                          <a:spcPts val="0"/>
                        </a:spcBef>
                        <a:spcAft>
                          <a:spcPts val="0"/>
                        </a:spcAft>
                        <a:buNone/>
                      </a:pPr>
                      <a:r>
                        <a:rPr lang="en-US" sz="600" u="none" strike="noStrike" cap="none" dirty="0"/>
                        <a:t>6281819844 </a:t>
                      </a:r>
                      <a:endParaRPr sz="600" u="none" strike="noStrike" cap="none" dirty="0"/>
                    </a:p>
                  </a:txBody>
                  <a:tcPr marL="95250" marR="95250" marT="95250" marB="95250" anchor="ctr">
                    <a:lnL w="38100" cap="flat" cmpd="sng">
                      <a:solidFill>
                        <a:srgbClr val="000000"/>
                      </a:solidFill>
                      <a:prstDash val="solid"/>
                      <a:round/>
                      <a:headEnd type="none" w="sm" len="sm"/>
                      <a:tailEnd type="none" w="sm" len="sm"/>
                    </a:lnL>
                    <a:lnR w="38100" cap="flat" cmpd="sng">
                      <a:solidFill>
                        <a:srgbClr val="000000"/>
                      </a:solidFill>
                      <a:prstDash val="solid"/>
                      <a:round/>
                      <a:headEnd type="none" w="sm" len="sm"/>
                      <a:tailEnd type="none" w="sm" len="sm"/>
                    </a:lnR>
                    <a:lnT w="38100" cap="flat" cmpd="sng">
                      <a:solidFill>
                        <a:srgbClr val="000000"/>
                      </a:solidFill>
                      <a:prstDash val="solid"/>
                      <a:round/>
                      <a:headEnd type="none" w="sm" len="sm"/>
                      <a:tailEnd type="none" w="sm" len="sm"/>
                    </a:lnT>
                    <a:lnB w="38100" cap="flat" cmpd="sng">
                      <a:solidFill>
                        <a:srgbClr val="000000"/>
                      </a:solidFill>
                      <a:prstDash val="solid"/>
                      <a:round/>
                      <a:headEnd type="none" w="sm" len="sm"/>
                      <a:tailEnd type="none" w="sm" len="sm"/>
                    </a:lnB>
                  </a:tcPr>
                </a:tc>
                <a:tc>
                  <a:txBody>
                    <a:bodyPr/>
                    <a:lstStyle/>
                    <a:p>
                      <a:pPr marL="0" marR="0" lvl="0" indent="0" algn="ctr" rtl="0">
                        <a:lnSpc>
                          <a:spcPct val="229090"/>
                        </a:lnSpc>
                        <a:spcBef>
                          <a:spcPts val="0"/>
                        </a:spcBef>
                        <a:spcAft>
                          <a:spcPts val="0"/>
                        </a:spcAft>
                        <a:buNone/>
                      </a:pPr>
                      <a:r>
                        <a:rPr lang="en-US" sz="600" u="none" strike="noStrike" cap="none" dirty="0"/>
                        <a:t>1032211150@mitwpu.edu.in</a:t>
                      </a:r>
                      <a:endParaRPr sz="600" u="none" strike="noStrike" cap="none" dirty="0"/>
                    </a:p>
                  </a:txBody>
                  <a:tcPr marL="95250" marR="95250" marT="95250" marB="95250" anchor="ctr">
                    <a:lnL w="38100" cap="flat" cmpd="sng">
                      <a:solidFill>
                        <a:srgbClr val="000000"/>
                      </a:solidFill>
                      <a:prstDash val="solid"/>
                      <a:round/>
                      <a:headEnd type="none" w="sm" len="sm"/>
                      <a:tailEnd type="none" w="sm" len="sm"/>
                    </a:lnL>
                    <a:lnR w="38100" cap="flat" cmpd="sng">
                      <a:solidFill>
                        <a:srgbClr val="000000"/>
                      </a:solidFill>
                      <a:prstDash val="solid"/>
                      <a:round/>
                      <a:headEnd type="none" w="sm" len="sm"/>
                      <a:tailEnd type="none" w="sm" len="sm"/>
                    </a:lnR>
                    <a:lnT w="38100" cap="flat" cmpd="sng">
                      <a:solidFill>
                        <a:srgbClr val="000000"/>
                      </a:solidFill>
                      <a:prstDash val="solid"/>
                      <a:round/>
                      <a:headEnd type="none" w="sm" len="sm"/>
                      <a:tailEnd type="none" w="sm" len="sm"/>
                    </a:lnT>
                    <a:lnB w="38100" cap="flat" cmpd="sng">
                      <a:solidFill>
                        <a:srgbClr val="000000"/>
                      </a:solidFill>
                      <a:prstDash val="solid"/>
                      <a:round/>
                      <a:headEnd type="none" w="sm" len="sm"/>
                      <a:tailEnd type="none" w="sm" len="sm"/>
                    </a:lnB>
                  </a:tcPr>
                </a:tc>
                <a:tc>
                  <a:txBody>
                    <a:bodyPr/>
                    <a:lstStyle/>
                    <a:p>
                      <a:pPr marL="0" marR="0" lvl="0" indent="0" algn="ctr" rtl="0">
                        <a:lnSpc>
                          <a:spcPct val="140000"/>
                        </a:lnSpc>
                        <a:spcBef>
                          <a:spcPts val="0"/>
                        </a:spcBef>
                        <a:spcAft>
                          <a:spcPts val="0"/>
                        </a:spcAft>
                        <a:buNone/>
                      </a:pPr>
                      <a:r>
                        <a:rPr lang="en" sz="900" u="none" strike="noStrike" cap="none">
                          <a:solidFill>
                            <a:srgbClr val="000000"/>
                          </a:solidFill>
                          <a:latin typeface="Arial"/>
                          <a:ea typeface="Arial"/>
                          <a:cs typeface="Arial"/>
                          <a:sym typeface="Arial"/>
                        </a:rPr>
                        <a:t>Team member 1</a:t>
                      </a:r>
                      <a:endParaRPr sz="600" u="none" strike="noStrike" cap="none"/>
                    </a:p>
                  </a:txBody>
                  <a:tcPr marL="95250" marR="95250" marT="95250" marB="95250" anchor="ctr">
                    <a:lnL w="38100" cap="flat" cmpd="sng">
                      <a:solidFill>
                        <a:srgbClr val="000000"/>
                      </a:solidFill>
                      <a:prstDash val="solid"/>
                      <a:round/>
                      <a:headEnd type="none" w="sm" len="sm"/>
                      <a:tailEnd type="none" w="sm" len="sm"/>
                    </a:lnL>
                    <a:lnR w="38100" cap="flat" cmpd="sng">
                      <a:solidFill>
                        <a:srgbClr val="000000"/>
                      </a:solidFill>
                      <a:prstDash val="solid"/>
                      <a:round/>
                      <a:headEnd type="none" w="sm" len="sm"/>
                      <a:tailEnd type="none" w="sm" len="sm"/>
                    </a:lnR>
                    <a:lnT w="38100" cap="flat" cmpd="sng">
                      <a:solidFill>
                        <a:srgbClr val="000000"/>
                      </a:solidFill>
                      <a:prstDash val="solid"/>
                      <a:round/>
                      <a:headEnd type="none" w="sm" len="sm"/>
                      <a:tailEnd type="none" w="sm" len="sm"/>
                    </a:lnT>
                    <a:lnB w="38100"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388125">
                <a:tc>
                  <a:txBody>
                    <a:bodyPr/>
                    <a:lstStyle/>
                    <a:p>
                      <a:pPr marL="0" marR="0" lvl="0" indent="0" algn="ctr" rtl="0">
                        <a:lnSpc>
                          <a:spcPct val="140000"/>
                        </a:lnSpc>
                        <a:spcBef>
                          <a:spcPts val="0"/>
                        </a:spcBef>
                        <a:spcAft>
                          <a:spcPts val="0"/>
                        </a:spcAft>
                        <a:buNone/>
                      </a:pPr>
                      <a:r>
                        <a:rPr lang="en" sz="900" u="none" strike="noStrike" cap="none">
                          <a:solidFill>
                            <a:srgbClr val="000000"/>
                          </a:solidFill>
                          <a:latin typeface="Arial"/>
                          <a:ea typeface="Arial"/>
                          <a:cs typeface="Arial"/>
                          <a:sym typeface="Arial"/>
                        </a:rPr>
                        <a:t>4.</a:t>
                      </a:r>
                      <a:endParaRPr sz="600" u="none" strike="noStrike" cap="none"/>
                    </a:p>
                  </a:txBody>
                  <a:tcPr marL="95250" marR="95250" marT="95250" marB="95250" anchor="ctr">
                    <a:lnL w="38100" cap="flat" cmpd="sng">
                      <a:solidFill>
                        <a:srgbClr val="000000"/>
                      </a:solidFill>
                      <a:prstDash val="solid"/>
                      <a:round/>
                      <a:headEnd type="none" w="sm" len="sm"/>
                      <a:tailEnd type="none" w="sm" len="sm"/>
                    </a:lnL>
                    <a:lnR w="38100" cap="flat" cmpd="sng">
                      <a:solidFill>
                        <a:srgbClr val="000000"/>
                      </a:solidFill>
                      <a:prstDash val="solid"/>
                      <a:round/>
                      <a:headEnd type="none" w="sm" len="sm"/>
                      <a:tailEnd type="none" w="sm" len="sm"/>
                    </a:lnR>
                    <a:lnT w="38100" cap="flat" cmpd="sng">
                      <a:solidFill>
                        <a:srgbClr val="000000"/>
                      </a:solidFill>
                      <a:prstDash val="solid"/>
                      <a:round/>
                      <a:headEnd type="none" w="sm" len="sm"/>
                      <a:tailEnd type="none" w="sm" len="sm"/>
                    </a:lnT>
                    <a:lnB w="38100" cap="flat" cmpd="sng">
                      <a:solidFill>
                        <a:srgbClr val="000000"/>
                      </a:solidFill>
                      <a:prstDash val="solid"/>
                      <a:round/>
                      <a:headEnd type="none" w="sm" len="sm"/>
                      <a:tailEnd type="none" w="sm" len="sm"/>
                    </a:lnB>
                  </a:tcPr>
                </a:tc>
                <a:tc>
                  <a:txBody>
                    <a:bodyPr/>
                    <a:lstStyle/>
                    <a:p>
                      <a:pPr marL="0" marR="0" lvl="0" indent="0" algn="ctr" rtl="0">
                        <a:lnSpc>
                          <a:spcPct val="229090"/>
                        </a:lnSpc>
                        <a:spcBef>
                          <a:spcPts val="0"/>
                        </a:spcBef>
                        <a:spcAft>
                          <a:spcPts val="0"/>
                        </a:spcAft>
                        <a:buNone/>
                      </a:pPr>
                      <a:r>
                        <a:rPr lang="en" sz="600" u="none" strike="noStrike" cap="none" dirty="0"/>
                        <a:t>Parth Zarekar</a:t>
                      </a:r>
                      <a:endParaRPr sz="600" u="none" strike="noStrike" cap="none" dirty="0"/>
                    </a:p>
                  </a:txBody>
                  <a:tcPr marL="95250" marR="95250" marT="95250" marB="95250" anchor="ctr">
                    <a:lnL w="38100" cap="flat" cmpd="sng">
                      <a:solidFill>
                        <a:srgbClr val="000000"/>
                      </a:solidFill>
                      <a:prstDash val="solid"/>
                      <a:round/>
                      <a:headEnd type="none" w="sm" len="sm"/>
                      <a:tailEnd type="none" w="sm" len="sm"/>
                    </a:lnL>
                    <a:lnR w="38100" cap="flat" cmpd="sng">
                      <a:solidFill>
                        <a:srgbClr val="000000"/>
                      </a:solidFill>
                      <a:prstDash val="solid"/>
                      <a:round/>
                      <a:headEnd type="none" w="sm" len="sm"/>
                      <a:tailEnd type="none" w="sm" len="sm"/>
                    </a:lnR>
                    <a:lnT w="38100" cap="flat" cmpd="sng">
                      <a:solidFill>
                        <a:srgbClr val="000000"/>
                      </a:solidFill>
                      <a:prstDash val="solid"/>
                      <a:round/>
                      <a:headEnd type="none" w="sm" len="sm"/>
                      <a:tailEnd type="none" w="sm" len="sm"/>
                    </a:lnT>
                    <a:lnB w="38100" cap="flat" cmpd="sng">
                      <a:solidFill>
                        <a:srgbClr val="000000"/>
                      </a:solidFill>
                      <a:prstDash val="solid"/>
                      <a:round/>
                      <a:headEnd type="none" w="sm" len="sm"/>
                      <a:tailEnd type="none" w="sm" len="sm"/>
                    </a:lnB>
                  </a:tcPr>
                </a:tc>
                <a:tc>
                  <a:txBody>
                    <a:bodyPr/>
                    <a:lstStyle/>
                    <a:p>
                      <a:pPr marL="0" marR="0" lvl="0" indent="0" algn="ctr" rtl="0">
                        <a:lnSpc>
                          <a:spcPct val="229090"/>
                        </a:lnSpc>
                        <a:spcBef>
                          <a:spcPts val="0"/>
                        </a:spcBef>
                        <a:spcAft>
                          <a:spcPts val="0"/>
                        </a:spcAft>
                        <a:buNone/>
                      </a:pPr>
                      <a:r>
                        <a:rPr lang="en-US" sz="600" u="none" strike="noStrike" cap="none" dirty="0"/>
                        <a:t>8796180288</a:t>
                      </a:r>
                      <a:endParaRPr sz="600" u="none" strike="noStrike" cap="none" dirty="0"/>
                    </a:p>
                  </a:txBody>
                  <a:tcPr marL="95250" marR="95250" marT="95250" marB="95250" anchor="ctr">
                    <a:lnL w="38100" cap="flat" cmpd="sng">
                      <a:solidFill>
                        <a:srgbClr val="000000"/>
                      </a:solidFill>
                      <a:prstDash val="solid"/>
                      <a:round/>
                      <a:headEnd type="none" w="sm" len="sm"/>
                      <a:tailEnd type="none" w="sm" len="sm"/>
                    </a:lnL>
                    <a:lnR w="38100" cap="flat" cmpd="sng">
                      <a:solidFill>
                        <a:srgbClr val="000000"/>
                      </a:solidFill>
                      <a:prstDash val="solid"/>
                      <a:round/>
                      <a:headEnd type="none" w="sm" len="sm"/>
                      <a:tailEnd type="none" w="sm" len="sm"/>
                    </a:lnR>
                    <a:lnT w="38100" cap="flat" cmpd="sng">
                      <a:solidFill>
                        <a:srgbClr val="000000"/>
                      </a:solidFill>
                      <a:prstDash val="solid"/>
                      <a:round/>
                      <a:headEnd type="none" w="sm" len="sm"/>
                      <a:tailEnd type="none" w="sm" len="sm"/>
                    </a:lnT>
                    <a:lnB w="38100" cap="flat" cmpd="sng">
                      <a:solidFill>
                        <a:srgbClr val="000000"/>
                      </a:solidFill>
                      <a:prstDash val="solid"/>
                      <a:round/>
                      <a:headEnd type="none" w="sm" len="sm"/>
                      <a:tailEnd type="none" w="sm" len="sm"/>
                    </a:lnB>
                  </a:tcPr>
                </a:tc>
                <a:tc>
                  <a:txBody>
                    <a:bodyPr/>
                    <a:lstStyle/>
                    <a:p>
                      <a:pPr marL="0" marR="0" lvl="0" indent="0" algn="ctr" rtl="0">
                        <a:lnSpc>
                          <a:spcPct val="229090"/>
                        </a:lnSpc>
                        <a:spcBef>
                          <a:spcPts val="0"/>
                        </a:spcBef>
                        <a:spcAft>
                          <a:spcPts val="0"/>
                        </a:spcAft>
                        <a:buNone/>
                      </a:pPr>
                      <a:r>
                        <a:rPr lang="en-US" sz="600" u="none" strike="noStrike" cap="none" dirty="0"/>
                        <a:t>1032210846@mitwpu.edu.in</a:t>
                      </a:r>
                      <a:endParaRPr sz="600" u="none" strike="noStrike" cap="none" dirty="0"/>
                    </a:p>
                  </a:txBody>
                  <a:tcPr marL="95250" marR="95250" marT="95250" marB="95250" anchor="ctr">
                    <a:lnL w="38100" cap="flat" cmpd="sng">
                      <a:solidFill>
                        <a:srgbClr val="000000"/>
                      </a:solidFill>
                      <a:prstDash val="solid"/>
                      <a:round/>
                      <a:headEnd type="none" w="sm" len="sm"/>
                      <a:tailEnd type="none" w="sm" len="sm"/>
                    </a:lnL>
                    <a:lnR w="38100" cap="flat" cmpd="sng">
                      <a:solidFill>
                        <a:srgbClr val="000000"/>
                      </a:solidFill>
                      <a:prstDash val="solid"/>
                      <a:round/>
                      <a:headEnd type="none" w="sm" len="sm"/>
                      <a:tailEnd type="none" w="sm" len="sm"/>
                    </a:lnR>
                    <a:lnT w="38100" cap="flat" cmpd="sng">
                      <a:solidFill>
                        <a:srgbClr val="000000"/>
                      </a:solidFill>
                      <a:prstDash val="solid"/>
                      <a:round/>
                      <a:headEnd type="none" w="sm" len="sm"/>
                      <a:tailEnd type="none" w="sm" len="sm"/>
                    </a:lnT>
                    <a:lnB w="38100" cap="flat" cmpd="sng">
                      <a:solidFill>
                        <a:srgbClr val="000000"/>
                      </a:solidFill>
                      <a:prstDash val="solid"/>
                      <a:round/>
                      <a:headEnd type="none" w="sm" len="sm"/>
                      <a:tailEnd type="none" w="sm" len="sm"/>
                    </a:lnB>
                  </a:tcPr>
                </a:tc>
                <a:tc>
                  <a:txBody>
                    <a:bodyPr/>
                    <a:lstStyle/>
                    <a:p>
                      <a:pPr marL="0" marR="0" lvl="0" indent="0" algn="ctr" rtl="0">
                        <a:lnSpc>
                          <a:spcPct val="140000"/>
                        </a:lnSpc>
                        <a:spcBef>
                          <a:spcPts val="0"/>
                        </a:spcBef>
                        <a:spcAft>
                          <a:spcPts val="0"/>
                        </a:spcAft>
                        <a:buNone/>
                      </a:pPr>
                      <a:r>
                        <a:rPr lang="en" sz="900" u="none" strike="noStrike" cap="none">
                          <a:solidFill>
                            <a:srgbClr val="000000"/>
                          </a:solidFill>
                          <a:latin typeface="Arial"/>
                          <a:ea typeface="Arial"/>
                          <a:cs typeface="Arial"/>
                          <a:sym typeface="Arial"/>
                        </a:rPr>
                        <a:t>Team member 2</a:t>
                      </a:r>
                      <a:endParaRPr sz="600" u="none" strike="noStrike" cap="none"/>
                    </a:p>
                  </a:txBody>
                  <a:tcPr marL="95250" marR="95250" marT="95250" marB="95250" anchor="ctr">
                    <a:lnL w="38100" cap="flat" cmpd="sng">
                      <a:solidFill>
                        <a:srgbClr val="000000"/>
                      </a:solidFill>
                      <a:prstDash val="solid"/>
                      <a:round/>
                      <a:headEnd type="none" w="sm" len="sm"/>
                      <a:tailEnd type="none" w="sm" len="sm"/>
                    </a:lnL>
                    <a:lnR w="38100" cap="flat" cmpd="sng">
                      <a:solidFill>
                        <a:srgbClr val="000000"/>
                      </a:solidFill>
                      <a:prstDash val="solid"/>
                      <a:round/>
                      <a:headEnd type="none" w="sm" len="sm"/>
                      <a:tailEnd type="none" w="sm" len="sm"/>
                    </a:lnR>
                    <a:lnT w="38100" cap="flat" cmpd="sng">
                      <a:solidFill>
                        <a:srgbClr val="000000"/>
                      </a:solidFill>
                      <a:prstDash val="solid"/>
                      <a:round/>
                      <a:headEnd type="none" w="sm" len="sm"/>
                      <a:tailEnd type="none" w="sm" len="sm"/>
                    </a:lnT>
                    <a:lnB w="38100"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388125">
                <a:tc>
                  <a:txBody>
                    <a:bodyPr/>
                    <a:lstStyle/>
                    <a:p>
                      <a:pPr marL="0" marR="0" lvl="0" indent="0" algn="ctr" rtl="0">
                        <a:lnSpc>
                          <a:spcPct val="140000"/>
                        </a:lnSpc>
                        <a:spcBef>
                          <a:spcPts val="0"/>
                        </a:spcBef>
                        <a:spcAft>
                          <a:spcPts val="0"/>
                        </a:spcAft>
                        <a:buNone/>
                      </a:pPr>
                      <a:r>
                        <a:rPr lang="en" sz="900" u="none" strike="noStrike" cap="none">
                          <a:solidFill>
                            <a:srgbClr val="000000"/>
                          </a:solidFill>
                          <a:latin typeface="Arial"/>
                          <a:ea typeface="Arial"/>
                          <a:cs typeface="Arial"/>
                          <a:sym typeface="Arial"/>
                        </a:rPr>
                        <a:t>5.</a:t>
                      </a:r>
                      <a:endParaRPr sz="600" u="none" strike="noStrike" cap="none"/>
                    </a:p>
                  </a:txBody>
                  <a:tcPr marL="95250" marR="95250" marT="95250" marB="95250" anchor="ctr">
                    <a:lnL w="38100" cap="flat" cmpd="sng">
                      <a:solidFill>
                        <a:srgbClr val="000000"/>
                      </a:solidFill>
                      <a:prstDash val="solid"/>
                      <a:round/>
                      <a:headEnd type="none" w="sm" len="sm"/>
                      <a:tailEnd type="none" w="sm" len="sm"/>
                    </a:lnL>
                    <a:lnR w="38100" cap="flat" cmpd="sng">
                      <a:solidFill>
                        <a:srgbClr val="000000"/>
                      </a:solidFill>
                      <a:prstDash val="solid"/>
                      <a:round/>
                      <a:headEnd type="none" w="sm" len="sm"/>
                      <a:tailEnd type="none" w="sm" len="sm"/>
                    </a:lnR>
                    <a:lnT w="38100" cap="flat" cmpd="sng">
                      <a:solidFill>
                        <a:srgbClr val="000000"/>
                      </a:solidFill>
                      <a:prstDash val="solid"/>
                      <a:round/>
                      <a:headEnd type="none" w="sm" len="sm"/>
                      <a:tailEnd type="none" w="sm" len="sm"/>
                    </a:lnT>
                    <a:lnB w="38100" cap="flat" cmpd="sng">
                      <a:solidFill>
                        <a:srgbClr val="000000"/>
                      </a:solidFill>
                      <a:prstDash val="solid"/>
                      <a:round/>
                      <a:headEnd type="none" w="sm" len="sm"/>
                      <a:tailEnd type="none" w="sm" len="sm"/>
                    </a:lnB>
                  </a:tcPr>
                </a:tc>
                <a:tc>
                  <a:txBody>
                    <a:bodyPr/>
                    <a:lstStyle/>
                    <a:p>
                      <a:pPr marL="0" marR="0" lvl="0" indent="0" algn="ctr" rtl="0">
                        <a:lnSpc>
                          <a:spcPct val="229090"/>
                        </a:lnSpc>
                        <a:spcBef>
                          <a:spcPts val="0"/>
                        </a:spcBef>
                        <a:spcAft>
                          <a:spcPts val="0"/>
                        </a:spcAft>
                        <a:buNone/>
                      </a:pPr>
                      <a:r>
                        <a:rPr lang="en" sz="600" dirty="0"/>
                        <a:t>Krishnaraj Thadesar</a:t>
                      </a:r>
                      <a:endParaRPr sz="600" u="none" strike="noStrike" cap="none" dirty="0"/>
                    </a:p>
                  </a:txBody>
                  <a:tcPr marL="95250" marR="95250" marT="95250" marB="95250" anchor="ctr">
                    <a:lnL w="38100" cap="flat" cmpd="sng">
                      <a:solidFill>
                        <a:srgbClr val="000000"/>
                      </a:solidFill>
                      <a:prstDash val="solid"/>
                      <a:round/>
                      <a:headEnd type="none" w="sm" len="sm"/>
                      <a:tailEnd type="none" w="sm" len="sm"/>
                    </a:lnL>
                    <a:lnR w="38100" cap="flat" cmpd="sng">
                      <a:solidFill>
                        <a:srgbClr val="000000"/>
                      </a:solidFill>
                      <a:prstDash val="solid"/>
                      <a:round/>
                      <a:headEnd type="none" w="sm" len="sm"/>
                      <a:tailEnd type="none" w="sm" len="sm"/>
                    </a:lnR>
                    <a:lnT w="38100" cap="flat" cmpd="sng">
                      <a:solidFill>
                        <a:srgbClr val="000000"/>
                      </a:solidFill>
                      <a:prstDash val="solid"/>
                      <a:round/>
                      <a:headEnd type="none" w="sm" len="sm"/>
                      <a:tailEnd type="none" w="sm" len="sm"/>
                    </a:lnT>
                    <a:lnB w="38100" cap="flat" cmpd="sng">
                      <a:solidFill>
                        <a:srgbClr val="000000"/>
                      </a:solidFill>
                      <a:prstDash val="solid"/>
                      <a:round/>
                      <a:headEnd type="none" w="sm" len="sm"/>
                      <a:tailEnd type="none" w="sm" len="sm"/>
                    </a:lnB>
                  </a:tcPr>
                </a:tc>
                <a:tc>
                  <a:txBody>
                    <a:bodyPr/>
                    <a:lstStyle/>
                    <a:p>
                      <a:pPr marL="0" marR="0" lvl="0" indent="0" algn="ctr" rtl="0">
                        <a:lnSpc>
                          <a:spcPct val="229090"/>
                        </a:lnSpc>
                        <a:spcBef>
                          <a:spcPts val="0"/>
                        </a:spcBef>
                        <a:spcAft>
                          <a:spcPts val="0"/>
                        </a:spcAft>
                        <a:buNone/>
                      </a:pPr>
                      <a:r>
                        <a:rPr lang="en-US" sz="600" u="none" strike="noStrike" cap="none" dirty="0"/>
                        <a:t>9834312135</a:t>
                      </a:r>
                      <a:endParaRPr sz="600" u="none" strike="noStrike" cap="none" dirty="0"/>
                    </a:p>
                  </a:txBody>
                  <a:tcPr marL="95250" marR="95250" marT="95250" marB="95250" anchor="ctr">
                    <a:lnL w="38100" cap="flat" cmpd="sng">
                      <a:solidFill>
                        <a:srgbClr val="000000"/>
                      </a:solidFill>
                      <a:prstDash val="solid"/>
                      <a:round/>
                      <a:headEnd type="none" w="sm" len="sm"/>
                      <a:tailEnd type="none" w="sm" len="sm"/>
                    </a:lnL>
                    <a:lnR w="38100" cap="flat" cmpd="sng">
                      <a:solidFill>
                        <a:srgbClr val="000000"/>
                      </a:solidFill>
                      <a:prstDash val="solid"/>
                      <a:round/>
                      <a:headEnd type="none" w="sm" len="sm"/>
                      <a:tailEnd type="none" w="sm" len="sm"/>
                    </a:lnR>
                    <a:lnT w="38100" cap="flat" cmpd="sng">
                      <a:solidFill>
                        <a:srgbClr val="000000"/>
                      </a:solidFill>
                      <a:prstDash val="solid"/>
                      <a:round/>
                      <a:headEnd type="none" w="sm" len="sm"/>
                      <a:tailEnd type="none" w="sm" len="sm"/>
                    </a:lnT>
                    <a:lnB w="38100" cap="flat" cmpd="sng">
                      <a:solidFill>
                        <a:srgbClr val="000000"/>
                      </a:solidFill>
                      <a:prstDash val="solid"/>
                      <a:round/>
                      <a:headEnd type="none" w="sm" len="sm"/>
                      <a:tailEnd type="none" w="sm" len="sm"/>
                    </a:lnB>
                  </a:tcPr>
                </a:tc>
                <a:tc>
                  <a:txBody>
                    <a:bodyPr/>
                    <a:lstStyle/>
                    <a:p>
                      <a:pPr marL="0" marR="0" lvl="0" indent="0" algn="ctr" rtl="0">
                        <a:lnSpc>
                          <a:spcPct val="229090"/>
                        </a:lnSpc>
                        <a:spcBef>
                          <a:spcPts val="0"/>
                        </a:spcBef>
                        <a:spcAft>
                          <a:spcPts val="0"/>
                        </a:spcAft>
                        <a:buNone/>
                      </a:pPr>
                      <a:r>
                        <a:rPr lang="en-US" sz="600" u="none" strike="noStrike" cap="none" dirty="0"/>
                        <a:t>1032210888@mitwpu.edu.in</a:t>
                      </a:r>
                      <a:endParaRPr sz="600" u="none" strike="noStrike" cap="none" dirty="0"/>
                    </a:p>
                  </a:txBody>
                  <a:tcPr marL="95250" marR="95250" marT="95250" marB="95250" anchor="ctr">
                    <a:lnL w="38100" cap="flat" cmpd="sng">
                      <a:solidFill>
                        <a:srgbClr val="000000"/>
                      </a:solidFill>
                      <a:prstDash val="solid"/>
                      <a:round/>
                      <a:headEnd type="none" w="sm" len="sm"/>
                      <a:tailEnd type="none" w="sm" len="sm"/>
                    </a:lnL>
                    <a:lnR w="38100" cap="flat" cmpd="sng">
                      <a:solidFill>
                        <a:srgbClr val="000000"/>
                      </a:solidFill>
                      <a:prstDash val="solid"/>
                      <a:round/>
                      <a:headEnd type="none" w="sm" len="sm"/>
                      <a:tailEnd type="none" w="sm" len="sm"/>
                    </a:lnR>
                    <a:lnT w="38100" cap="flat" cmpd="sng">
                      <a:solidFill>
                        <a:srgbClr val="000000"/>
                      </a:solidFill>
                      <a:prstDash val="solid"/>
                      <a:round/>
                      <a:headEnd type="none" w="sm" len="sm"/>
                      <a:tailEnd type="none" w="sm" len="sm"/>
                    </a:lnT>
                    <a:lnB w="38100" cap="flat" cmpd="sng">
                      <a:solidFill>
                        <a:srgbClr val="000000"/>
                      </a:solidFill>
                      <a:prstDash val="solid"/>
                      <a:round/>
                      <a:headEnd type="none" w="sm" len="sm"/>
                      <a:tailEnd type="none" w="sm" len="sm"/>
                    </a:lnB>
                  </a:tcPr>
                </a:tc>
                <a:tc>
                  <a:txBody>
                    <a:bodyPr/>
                    <a:lstStyle/>
                    <a:p>
                      <a:pPr marL="0" marR="0" lvl="0" indent="0" algn="ctr" rtl="0">
                        <a:lnSpc>
                          <a:spcPct val="140000"/>
                        </a:lnSpc>
                        <a:spcBef>
                          <a:spcPts val="0"/>
                        </a:spcBef>
                        <a:spcAft>
                          <a:spcPts val="0"/>
                        </a:spcAft>
                        <a:buNone/>
                      </a:pPr>
                      <a:r>
                        <a:rPr lang="en" sz="900" u="none" strike="noStrike" cap="none" dirty="0">
                          <a:solidFill>
                            <a:srgbClr val="000000"/>
                          </a:solidFill>
                          <a:latin typeface="Arial"/>
                          <a:ea typeface="Arial"/>
                          <a:cs typeface="Arial"/>
                          <a:sym typeface="Arial"/>
                        </a:rPr>
                        <a:t>Team member 3</a:t>
                      </a:r>
                      <a:endParaRPr sz="600" u="none" strike="noStrike" cap="none" dirty="0"/>
                    </a:p>
                  </a:txBody>
                  <a:tcPr marL="95250" marR="95250" marT="95250" marB="95250" anchor="ctr">
                    <a:lnL w="38100" cap="flat" cmpd="sng">
                      <a:solidFill>
                        <a:srgbClr val="000000"/>
                      </a:solidFill>
                      <a:prstDash val="solid"/>
                      <a:round/>
                      <a:headEnd type="none" w="sm" len="sm"/>
                      <a:tailEnd type="none" w="sm" len="sm"/>
                    </a:lnL>
                    <a:lnR w="38100" cap="flat" cmpd="sng">
                      <a:solidFill>
                        <a:srgbClr val="000000"/>
                      </a:solidFill>
                      <a:prstDash val="solid"/>
                      <a:round/>
                      <a:headEnd type="none" w="sm" len="sm"/>
                      <a:tailEnd type="none" w="sm" len="sm"/>
                    </a:lnR>
                    <a:lnT w="38100" cap="flat" cmpd="sng">
                      <a:solidFill>
                        <a:srgbClr val="000000"/>
                      </a:solidFill>
                      <a:prstDash val="solid"/>
                      <a:round/>
                      <a:headEnd type="none" w="sm" len="sm"/>
                      <a:tailEnd type="none" w="sm" len="sm"/>
                    </a:lnT>
                    <a:lnB w="38100"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pic>
        <p:nvPicPr>
          <p:cNvPr id="2" name="Recorded Sound">
            <a:hlinkClick r:id="" action="ppaction://media"/>
            <a:extLst>
              <a:ext uri="{FF2B5EF4-FFF2-40B4-BE49-F238E27FC236}">
                <a16:creationId xmlns:a16="http://schemas.microsoft.com/office/drawing/2014/main" id="{F4B3D61C-8628-CF98-1699-492493B87156}"/>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555498" y="4609580"/>
            <a:ext cx="487363" cy="487363"/>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2675"/>
    </mc:Choice>
    <mc:Fallback>
      <p:transition spd="slow" advTm="1267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67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A4486"/>
        </a:solidFill>
        <a:effectLst/>
      </p:bgPr>
    </p:bg>
    <p:spTree>
      <p:nvGrpSpPr>
        <p:cNvPr id="1" name="Shape 203"/>
        <p:cNvGrpSpPr/>
        <p:nvPr/>
      </p:nvGrpSpPr>
      <p:grpSpPr>
        <a:xfrm>
          <a:off x="0" y="0"/>
          <a:ext cx="0" cy="0"/>
          <a:chOff x="0" y="0"/>
          <a:chExt cx="0" cy="0"/>
        </a:xfrm>
      </p:grpSpPr>
      <p:sp>
        <p:nvSpPr>
          <p:cNvPr id="204" name="Google Shape;204;p27"/>
          <p:cNvSpPr txBox="1"/>
          <p:nvPr/>
        </p:nvSpPr>
        <p:spPr>
          <a:xfrm>
            <a:off x="394097" y="1164467"/>
            <a:ext cx="4395825" cy="2031325"/>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 sz="6000" dirty="0">
                <a:solidFill>
                  <a:srgbClr val="FFFFFF"/>
                </a:solidFill>
              </a:rPr>
              <a:t>Appointment</a:t>
            </a:r>
            <a:r>
              <a:rPr lang="en" sz="6600" dirty="0">
                <a:solidFill>
                  <a:srgbClr val="FFFFFF"/>
                </a:solidFill>
              </a:rPr>
              <a:t> Assistant</a:t>
            </a:r>
            <a:endParaRPr sz="6600" dirty="0"/>
          </a:p>
        </p:txBody>
      </p:sp>
      <p:sp>
        <p:nvSpPr>
          <p:cNvPr id="205" name="Google Shape;205;p27"/>
          <p:cNvSpPr txBox="1"/>
          <p:nvPr/>
        </p:nvSpPr>
        <p:spPr>
          <a:xfrm>
            <a:off x="394097" y="4093405"/>
            <a:ext cx="4733926" cy="572464"/>
          </a:xfrm>
          <a:prstGeom prst="rect">
            <a:avLst/>
          </a:prstGeom>
          <a:noFill/>
          <a:ln>
            <a:noFill/>
          </a:ln>
        </p:spPr>
        <p:txBody>
          <a:bodyPr spcFirstLastPara="1" wrap="square" lIns="0" tIns="0" rIns="0" bIns="0" anchor="t" anchorCtr="0">
            <a:spAutoFit/>
          </a:bodyPr>
          <a:lstStyle/>
          <a:p>
            <a:pPr marL="0" marR="0" lvl="0" indent="0" algn="l" rtl="0">
              <a:lnSpc>
                <a:spcPct val="120005"/>
              </a:lnSpc>
              <a:spcBef>
                <a:spcPts val="0"/>
              </a:spcBef>
              <a:spcAft>
                <a:spcPts val="0"/>
              </a:spcAft>
              <a:buNone/>
            </a:pPr>
            <a:r>
              <a:rPr lang="en-US" sz="2400" b="0" i="0" dirty="0">
                <a:solidFill>
                  <a:srgbClr val="ECECEC"/>
                </a:solidFill>
                <a:effectLst/>
                <a:latin typeface="Söhne"/>
              </a:rPr>
              <a:t>Where Curiosity Meets Conversation </a:t>
            </a:r>
            <a:br>
              <a:rPr lang="en-US" sz="2400" dirty="0"/>
            </a:br>
            <a:endParaRPr sz="700" dirty="0"/>
          </a:p>
        </p:txBody>
      </p:sp>
      <p:pic>
        <p:nvPicPr>
          <p:cNvPr id="3" name="Graphic 2">
            <a:extLst>
              <a:ext uri="{FF2B5EF4-FFF2-40B4-BE49-F238E27FC236}">
                <a16:creationId xmlns:a16="http://schemas.microsoft.com/office/drawing/2014/main" id="{67DF557A-0DCA-4920-8A5B-EFD0B8E9891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875647" y="1285911"/>
            <a:ext cx="4268353" cy="2807494"/>
          </a:xfrm>
          <a:prstGeom prst="rect">
            <a:avLst/>
          </a:prstGeom>
        </p:spPr>
      </p:pic>
      <p:pic>
        <p:nvPicPr>
          <p:cNvPr id="2" name="Recorded Sound">
            <a:hlinkClick r:id="" action="ppaction://media"/>
            <a:extLst>
              <a:ext uri="{FF2B5EF4-FFF2-40B4-BE49-F238E27FC236}">
                <a16:creationId xmlns:a16="http://schemas.microsoft.com/office/drawing/2014/main" id="{91E3D7E9-6FED-E384-D685-A506FCB85CBE}"/>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420894" y="4422187"/>
            <a:ext cx="487363" cy="487363"/>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4785"/>
    </mc:Choice>
    <mc:Fallback>
      <p:transition spd="slow" advTm="2478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478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grpSp>
        <p:nvGrpSpPr>
          <p:cNvPr id="211" name="Google Shape;211;p28"/>
          <p:cNvGrpSpPr/>
          <p:nvPr/>
        </p:nvGrpSpPr>
        <p:grpSpPr>
          <a:xfrm>
            <a:off x="3255953" y="1393832"/>
            <a:ext cx="2632091" cy="3239929"/>
            <a:chOff x="0" y="-19050"/>
            <a:chExt cx="7018909" cy="8639810"/>
          </a:xfrm>
        </p:grpSpPr>
        <p:sp>
          <p:nvSpPr>
            <p:cNvPr id="212" name="Google Shape;212;p28"/>
            <p:cNvSpPr/>
            <p:nvPr/>
          </p:nvSpPr>
          <p:spPr>
            <a:xfrm>
              <a:off x="0" y="0"/>
              <a:ext cx="7018909" cy="8620760"/>
            </a:xfrm>
            <a:custGeom>
              <a:avLst/>
              <a:gdLst/>
              <a:ahLst/>
              <a:cxnLst/>
              <a:rect l="l" t="t" r="r" b="b"/>
              <a:pathLst>
                <a:path w="7018909" h="8620760" extrusionOk="0">
                  <a:moveTo>
                    <a:pt x="0" y="0"/>
                  </a:moveTo>
                  <a:lnTo>
                    <a:pt x="7018909" y="0"/>
                  </a:lnTo>
                  <a:lnTo>
                    <a:pt x="7018909" y="8620760"/>
                  </a:lnTo>
                  <a:lnTo>
                    <a:pt x="0" y="8620760"/>
                  </a:lnTo>
                  <a:close/>
                </a:path>
              </a:pathLst>
            </a:custGeom>
            <a:solidFill>
              <a:srgbClr val="2D67B9">
                <a:alpha val="94901"/>
              </a:srgbClr>
            </a:solidFill>
            <a:ln>
              <a:noFill/>
            </a:ln>
          </p:spPr>
        </p:sp>
        <p:sp>
          <p:nvSpPr>
            <p:cNvPr id="213" name="Google Shape;213;p28"/>
            <p:cNvSpPr txBox="1"/>
            <p:nvPr/>
          </p:nvSpPr>
          <p:spPr>
            <a:xfrm>
              <a:off x="0" y="-19050"/>
              <a:ext cx="7018867" cy="8639810"/>
            </a:xfrm>
            <a:prstGeom prst="rect">
              <a:avLst/>
            </a:prstGeom>
            <a:noFill/>
            <a:ln>
              <a:noFill/>
            </a:ln>
          </p:spPr>
          <p:txBody>
            <a:bodyPr spcFirstLastPara="1" wrap="square" lIns="25400" tIns="25400" rIns="25400" bIns="25400" anchor="t" anchorCtr="0">
              <a:noAutofit/>
            </a:bodyPr>
            <a:lstStyle/>
            <a:p>
              <a:pPr marL="0" marR="0" lvl="0" indent="0" algn="ctr" rtl="0">
                <a:lnSpc>
                  <a:spcPct val="120000"/>
                </a:lnSpc>
                <a:spcBef>
                  <a:spcPts val="0"/>
                </a:spcBef>
                <a:spcAft>
                  <a:spcPts val="0"/>
                </a:spcAft>
                <a:buNone/>
              </a:pPr>
              <a:r>
                <a:rPr lang="en" sz="1800" b="0" i="0" u="sng" strike="noStrike" cap="none" dirty="0">
                  <a:solidFill>
                    <a:srgbClr val="FFFFFF"/>
                  </a:solidFill>
                  <a:latin typeface="Arial"/>
                  <a:ea typeface="Arial"/>
                  <a:cs typeface="Arial"/>
                  <a:sym typeface="Arial"/>
                </a:rPr>
                <a:t>Problem Statemen</a:t>
              </a:r>
              <a:r>
                <a:rPr lang="en" sz="1800" b="0" i="0" u="sng" strike="noStrike" cap="none" dirty="0">
                  <a:solidFill>
                    <a:srgbClr val="FFFFFF"/>
                  </a:solidFill>
                  <a:latin typeface="Trebuchet MS"/>
                  <a:ea typeface="Trebuchet MS"/>
                  <a:cs typeface="Trebuchet MS"/>
                  <a:sym typeface="Trebuchet MS"/>
                </a:rPr>
                <a:t>t</a:t>
              </a:r>
              <a:endParaRPr sz="700" u="sng" dirty="0"/>
            </a:p>
            <a:p>
              <a:pPr marL="0" marR="0" lvl="0" indent="0" algn="l" rtl="0">
                <a:lnSpc>
                  <a:spcPct val="85685"/>
                </a:lnSpc>
                <a:spcBef>
                  <a:spcPts val="0"/>
                </a:spcBef>
                <a:spcAft>
                  <a:spcPts val="0"/>
                </a:spcAft>
                <a:buNone/>
              </a:pPr>
              <a:endParaRPr sz="1800" b="0" i="0" u="none" strike="noStrike" cap="none" dirty="0">
                <a:solidFill>
                  <a:srgbClr val="FFFFFF"/>
                </a:solidFill>
                <a:latin typeface="Trebuchet MS"/>
                <a:ea typeface="Trebuchet MS"/>
                <a:cs typeface="Trebuchet MS"/>
                <a:sym typeface="Trebuchet MS"/>
              </a:endParaRPr>
            </a:p>
            <a:p>
              <a:pPr marL="0" marR="0" lvl="0" indent="0" algn="l" rtl="0">
                <a:lnSpc>
                  <a:spcPct val="85685"/>
                </a:lnSpc>
                <a:spcBef>
                  <a:spcPts val="0"/>
                </a:spcBef>
                <a:spcAft>
                  <a:spcPts val="0"/>
                </a:spcAft>
                <a:buNone/>
              </a:pPr>
              <a:endParaRPr lang="en-US" sz="1800" b="0" i="0" u="none" strike="noStrike" cap="none" dirty="0">
                <a:solidFill>
                  <a:srgbClr val="FFFFFF"/>
                </a:solidFill>
                <a:latin typeface="Trebuchet MS"/>
                <a:ea typeface="Trebuchet MS"/>
                <a:cs typeface="Trebuchet MS"/>
                <a:sym typeface="Trebuchet MS"/>
              </a:endParaRPr>
            </a:p>
          </p:txBody>
        </p:sp>
      </p:grpSp>
      <p:grpSp>
        <p:nvGrpSpPr>
          <p:cNvPr id="214" name="Google Shape;214;p28"/>
          <p:cNvGrpSpPr/>
          <p:nvPr/>
        </p:nvGrpSpPr>
        <p:grpSpPr>
          <a:xfrm rot="-2434504">
            <a:off x="-398083" y="3498879"/>
            <a:ext cx="1475020" cy="1678700"/>
            <a:chOff x="0" y="0"/>
            <a:chExt cx="3933385" cy="4476533"/>
          </a:xfrm>
        </p:grpSpPr>
        <p:sp>
          <p:nvSpPr>
            <p:cNvPr id="215" name="Google Shape;215;p28"/>
            <p:cNvSpPr/>
            <p:nvPr/>
          </p:nvSpPr>
          <p:spPr>
            <a:xfrm>
              <a:off x="1685738" y="1314503"/>
              <a:ext cx="2247647" cy="2135340"/>
            </a:xfrm>
            <a:custGeom>
              <a:avLst/>
              <a:gdLst/>
              <a:ahLst/>
              <a:cxnLst/>
              <a:rect l="l" t="t" r="r" b="b"/>
              <a:pathLst>
                <a:path w="2247647" h="2135340" extrusionOk="0">
                  <a:moveTo>
                    <a:pt x="0" y="0"/>
                  </a:moveTo>
                  <a:lnTo>
                    <a:pt x="2247647" y="0"/>
                  </a:lnTo>
                  <a:lnTo>
                    <a:pt x="2247647" y="2135339"/>
                  </a:lnTo>
                  <a:lnTo>
                    <a:pt x="0" y="2135339"/>
                  </a:lnTo>
                  <a:lnTo>
                    <a:pt x="0" y="0"/>
                  </a:lnTo>
                  <a:close/>
                </a:path>
              </a:pathLst>
            </a:custGeom>
            <a:blipFill rotWithShape="1">
              <a:blip r:embed="rId5">
                <a:alphaModFix amt="6859"/>
              </a:blip>
              <a:stretch>
                <a:fillRect t="-1432" r="-6267" b="-10421"/>
              </a:stretch>
            </a:blipFill>
            <a:ln>
              <a:noFill/>
            </a:ln>
          </p:spPr>
        </p:sp>
        <p:sp>
          <p:nvSpPr>
            <p:cNvPr id="216" name="Google Shape;216;p28"/>
            <p:cNvSpPr/>
            <p:nvPr/>
          </p:nvSpPr>
          <p:spPr>
            <a:xfrm>
              <a:off x="1948344" y="3058043"/>
              <a:ext cx="1493095" cy="1418490"/>
            </a:xfrm>
            <a:custGeom>
              <a:avLst/>
              <a:gdLst/>
              <a:ahLst/>
              <a:cxnLst/>
              <a:rect l="l" t="t" r="r" b="b"/>
              <a:pathLst>
                <a:path w="1493095" h="1418490" extrusionOk="0">
                  <a:moveTo>
                    <a:pt x="0" y="0"/>
                  </a:moveTo>
                  <a:lnTo>
                    <a:pt x="1493095" y="0"/>
                  </a:lnTo>
                  <a:lnTo>
                    <a:pt x="1493095" y="1418490"/>
                  </a:lnTo>
                  <a:lnTo>
                    <a:pt x="0" y="1418490"/>
                  </a:lnTo>
                  <a:lnTo>
                    <a:pt x="0" y="0"/>
                  </a:lnTo>
                  <a:close/>
                </a:path>
              </a:pathLst>
            </a:custGeom>
            <a:blipFill rotWithShape="1">
              <a:blip r:embed="rId6">
                <a:alphaModFix amt="6859"/>
              </a:blip>
              <a:stretch>
                <a:fillRect t="-1432" r="-6267" b="-10421"/>
              </a:stretch>
            </a:blipFill>
            <a:ln>
              <a:noFill/>
            </a:ln>
          </p:spPr>
        </p:sp>
        <p:grpSp>
          <p:nvGrpSpPr>
            <p:cNvPr id="217" name="Google Shape;217;p28"/>
            <p:cNvGrpSpPr/>
            <p:nvPr/>
          </p:nvGrpSpPr>
          <p:grpSpPr>
            <a:xfrm>
              <a:off x="369292" y="1983391"/>
              <a:ext cx="1938398" cy="1733958"/>
              <a:chOff x="0" y="-28575"/>
              <a:chExt cx="812800" cy="727075"/>
            </a:xfrm>
          </p:grpSpPr>
          <p:sp>
            <p:nvSpPr>
              <p:cNvPr id="218" name="Google Shape;218;p28"/>
              <p:cNvSpPr/>
              <p:nvPr/>
            </p:nvSpPr>
            <p:spPr>
              <a:xfrm>
                <a:off x="0" y="0"/>
                <a:ext cx="812800" cy="698500"/>
              </a:xfrm>
              <a:custGeom>
                <a:avLst/>
                <a:gdLst/>
                <a:ahLst/>
                <a:cxnLst/>
                <a:rect l="l" t="t" r="r" b="b"/>
                <a:pathLst>
                  <a:path w="812800" h="698500" extrusionOk="0">
                    <a:moveTo>
                      <a:pt x="812800" y="349250"/>
                    </a:moveTo>
                    <a:lnTo>
                      <a:pt x="609600" y="698500"/>
                    </a:lnTo>
                    <a:lnTo>
                      <a:pt x="203200" y="698500"/>
                    </a:lnTo>
                    <a:lnTo>
                      <a:pt x="0" y="349250"/>
                    </a:lnTo>
                    <a:lnTo>
                      <a:pt x="203200" y="0"/>
                    </a:lnTo>
                    <a:lnTo>
                      <a:pt x="609600" y="0"/>
                    </a:lnTo>
                    <a:lnTo>
                      <a:pt x="812800" y="349250"/>
                    </a:lnTo>
                    <a:close/>
                  </a:path>
                </a:pathLst>
              </a:custGeom>
              <a:solidFill>
                <a:srgbClr val="FAC617">
                  <a:alpha val="48235"/>
                </a:srgbClr>
              </a:solidFill>
              <a:ln>
                <a:noFill/>
              </a:ln>
            </p:spPr>
          </p:sp>
          <p:sp>
            <p:nvSpPr>
              <p:cNvPr id="219" name="Google Shape;219;p28"/>
              <p:cNvSpPr txBox="1"/>
              <p:nvPr/>
            </p:nvSpPr>
            <p:spPr>
              <a:xfrm>
                <a:off x="114300" y="-28575"/>
                <a:ext cx="584200" cy="727075"/>
              </a:xfrm>
              <a:prstGeom prst="rect">
                <a:avLst/>
              </a:prstGeom>
              <a:noFill/>
              <a:ln>
                <a:noFill/>
              </a:ln>
            </p:spPr>
            <p:txBody>
              <a:bodyPr spcFirstLastPara="1" wrap="square" lIns="16275" tIns="16275" rIns="16275" bIns="16275" anchor="ctr" anchorCtr="0">
                <a:noAutofit/>
              </a:bodyPr>
              <a:lstStyle/>
              <a:p>
                <a:pPr marL="0" marR="0" lvl="0" indent="0" algn="ctr" rtl="0">
                  <a:lnSpc>
                    <a:spcPct val="108833"/>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220" name="Google Shape;220;p28"/>
            <p:cNvSpPr/>
            <p:nvPr/>
          </p:nvSpPr>
          <p:spPr>
            <a:xfrm>
              <a:off x="1948344" y="44354"/>
              <a:ext cx="1548338" cy="1470973"/>
            </a:xfrm>
            <a:custGeom>
              <a:avLst/>
              <a:gdLst/>
              <a:ahLst/>
              <a:cxnLst/>
              <a:rect l="l" t="t" r="r" b="b"/>
              <a:pathLst>
                <a:path w="1548338" h="1470973" extrusionOk="0">
                  <a:moveTo>
                    <a:pt x="0" y="0"/>
                  </a:moveTo>
                  <a:lnTo>
                    <a:pt x="1548338" y="0"/>
                  </a:lnTo>
                  <a:lnTo>
                    <a:pt x="1548338" y="1470972"/>
                  </a:lnTo>
                  <a:lnTo>
                    <a:pt x="0" y="1470972"/>
                  </a:lnTo>
                  <a:lnTo>
                    <a:pt x="0" y="0"/>
                  </a:lnTo>
                  <a:close/>
                </a:path>
              </a:pathLst>
            </a:custGeom>
            <a:blipFill rotWithShape="1">
              <a:blip r:embed="rId6">
                <a:alphaModFix amt="6859"/>
              </a:blip>
              <a:stretch>
                <a:fillRect t="-1432" r="-6267" b="-10421"/>
              </a:stretch>
            </a:blipFill>
            <a:ln>
              <a:noFill/>
            </a:ln>
          </p:spPr>
        </p:sp>
        <p:sp>
          <p:nvSpPr>
            <p:cNvPr id="221" name="Google Shape;221;p28"/>
            <p:cNvSpPr/>
            <p:nvPr/>
          </p:nvSpPr>
          <p:spPr>
            <a:xfrm>
              <a:off x="0" y="0"/>
              <a:ext cx="2876734" cy="2732992"/>
            </a:xfrm>
            <a:custGeom>
              <a:avLst/>
              <a:gdLst/>
              <a:ahLst/>
              <a:cxnLst/>
              <a:rect l="l" t="t" r="r" b="b"/>
              <a:pathLst>
                <a:path w="2876734" h="2732992" extrusionOk="0">
                  <a:moveTo>
                    <a:pt x="0" y="0"/>
                  </a:moveTo>
                  <a:lnTo>
                    <a:pt x="2876734" y="0"/>
                  </a:lnTo>
                  <a:lnTo>
                    <a:pt x="2876734" y="2732992"/>
                  </a:lnTo>
                  <a:lnTo>
                    <a:pt x="0" y="2732992"/>
                  </a:lnTo>
                  <a:lnTo>
                    <a:pt x="0" y="0"/>
                  </a:lnTo>
                  <a:close/>
                </a:path>
              </a:pathLst>
            </a:custGeom>
            <a:blipFill rotWithShape="1">
              <a:blip r:embed="rId6">
                <a:alphaModFix amt="10290"/>
              </a:blip>
              <a:stretch>
                <a:fillRect t="-1432" r="-6267" b="-10421"/>
              </a:stretch>
            </a:blipFill>
            <a:ln>
              <a:noFill/>
            </a:ln>
          </p:spPr>
        </p:sp>
        <p:grpSp>
          <p:nvGrpSpPr>
            <p:cNvPr id="222" name="Google Shape;222;p28"/>
            <p:cNvGrpSpPr/>
            <p:nvPr/>
          </p:nvGrpSpPr>
          <p:grpSpPr>
            <a:xfrm>
              <a:off x="369292" y="317581"/>
              <a:ext cx="1938398" cy="1733958"/>
              <a:chOff x="0" y="-28575"/>
              <a:chExt cx="812800" cy="727075"/>
            </a:xfrm>
          </p:grpSpPr>
          <p:sp>
            <p:nvSpPr>
              <p:cNvPr id="223" name="Google Shape;223;p28"/>
              <p:cNvSpPr/>
              <p:nvPr/>
            </p:nvSpPr>
            <p:spPr>
              <a:xfrm>
                <a:off x="0" y="0"/>
                <a:ext cx="812800" cy="698500"/>
              </a:xfrm>
              <a:custGeom>
                <a:avLst/>
                <a:gdLst/>
                <a:ahLst/>
                <a:cxnLst/>
                <a:rect l="l" t="t" r="r" b="b"/>
                <a:pathLst>
                  <a:path w="812800" h="698500" extrusionOk="0">
                    <a:moveTo>
                      <a:pt x="812800" y="349250"/>
                    </a:moveTo>
                    <a:lnTo>
                      <a:pt x="609600" y="698500"/>
                    </a:lnTo>
                    <a:lnTo>
                      <a:pt x="203200" y="698500"/>
                    </a:lnTo>
                    <a:lnTo>
                      <a:pt x="0" y="349250"/>
                    </a:lnTo>
                    <a:lnTo>
                      <a:pt x="203200" y="0"/>
                    </a:lnTo>
                    <a:lnTo>
                      <a:pt x="609600" y="0"/>
                    </a:lnTo>
                    <a:lnTo>
                      <a:pt x="812800" y="349250"/>
                    </a:lnTo>
                    <a:close/>
                  </a:path>
                </a:pathLst>
              </a:custGeom>
              <a:solidFill>
                <a:srgbClr val="FAC617">
                  <a:alpha val="48235"/>
                </a:srgbClr>
              </a:solidFill>
              <a:ln>
                <a:noFill/>
              </a:ln>
            </p:spPr>
          </p:sp>
          <p:sp>
            <p:nvSpPr>
              <p:cNvPr id="224" name="Google Shape;224;p28"/>
              <p:cNvSpPr txBox="1"/>
              <p:nvPr/>
            </p:nvSpPr>
            <p:spPr>
              <a:xfrm>
                <a:off x="114300" y="-28575"/>
                <a:ext cx="584200" cy="727075"/>
              </a:xfrm>
              <a:prstGeom prst="rect">
                <a:avLst/>
              </a:prstGeom>
              <a:noFill/>
              <a:ln>
                <a:noFill/>
              </a:ln>
            </p:spPr>
            <p:txBody>
              <a:bodyPr spcFirstLastPara="1" wrap="square" lIns="16275" tIns="16275" rIns="16275" bIns="16275" anchor="ctr" anchorCtr="0">
                <a:noAutofit/>
              </a:bodyPr>
              <a:lstStyle/>
              <a:p>
                <a:pPr marL="0" marR="0" lvl="0" indent="0" algn="ctr" rtl="0">
                  <a:lnSpc>
                    <a:spcPct val="108833"/>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225" name="Google Shape;225;p28"/>
            <p:cNvGrpSpPr/>
            <p:nvPr/>
          </p:nvGrpSpPr>
          <p:grpSpPr>
            <a:xfrm>
              <a:off x="2067529" y="4406"/>
              <a:ext cx="1136288" cy="1016445"/>
              <a:chOff x="0" y="-28575"/>
              <a:chExt cx="812800" cy="727075"/>
            </a:xfrm>
          </p:grpSpPr>
          <p:sp>
            <p:nvSpPr>
              <p:cNvPr id="226" name="Google Shape;226;p28"/>
              <p:cNvSpPr/>
              <p:nvPr/>
            </p:nvSpPr>
            <p:spPr>
              <a:xfrm>
                <a:off x="0" y="0"/>
                <a:ext cx="812800" cy="698500"/>
              </a:xfrm>
              <a:custGeom>
                <a:avLst/>
                <a:gdLst/>
                <a:ahLst/>
                <a:cxnLst/>
                <a:rect l="l" t="t" r="r" b="b"/>
                <a:pathLst>
                  <a:path w="812800" h="698500" extrusionOk="0">
                    <a:moveTo>
                      <a:pt x="812800" y="349250"/>
                    </a:moveTo>
                    <a:lnTo>
                      <a:pt x="609600" y="698500"/>
                    </a:lnTo>
                    <a:lnTo>
                      <a:pt x="203200" y="698500"/>
                    </a:lnTo>
                    <a:lnTo>
                      <a:pt x="0" y="349250"/>
                    </a:lnTo>
                    <a:lnTo>
                      <a:pt x="203200" y="0"/>
                    </a:lnTo>
                    <a:lnTo>
                      <a:pt x="609600" y="0"/>
                    </a:lnTo>
                    <a:lnTo>
                      <a:pt x="812800" y="349250"/>
                    </a:lnTo>
                    <a:close/>
                  </a:path>
                </a:pathLst>
              </a:custGeom>
              <a:solidFill>
                <a:srgbClr val="1B4586">
                  <a:alpha val="48235"/>
                </a:srgbClr>
              </a:solidFill>
              <a:ln>
                <a:noFill/>
              </a:ln>
            </p:spPr>
          </p:sp>
          <p:sp>
            <p:nvSpPr>
              <p:cNvPr id="227" name="Google Shape;227;p28"/>
              <p:cNvSpPr txBox="1"/>
              <p:nvPr/>
            </p:nvSpPr>
            <p:spPr>
              <a:xfrm>
                <a:off x="114300" y="-28575"/>
                <a:ext cx="584200" cy="727075"/>
              </a:xfrm>
              <a:prstGeom prst="rect">
                <a:avLst/>
              </a:prstGeom>
              <a:noFill/>
              <a:ln>
                <a:noFill/>
              </a:ln>
            </p:spPr>
            <p:txBody>
              <a:bodyPr spcFirstLastPara="1" wrap="square" lIns="16275" tIns="16275" rIns="16275" bIns="16275" anchor="ctr" anchorCtr="0">
                <a:noAutofit/>
              </a:bodyPr>
              <a:lstStyle/>
              <a:p>
                <a:pPr marL="0" marR="0" lvl="0" indent="0" algn="ctr" rtl="0">
                  <a:lnSpc>
                    <a:spcPct val="108833"/>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228" name="Google Shape;228;p28"/>
            <p:cNvGrpSpPr/>
            <p:nvPr/>
          </p:nvGrpSpPr>
          <p:grpSpPr>
            <a:xfrm>
              <a:off x="1818207" y="1150486"/>
              <a:ext cx="1938398" cy="1733958"/>
              <a:chOff x="0" y="-28575"/>
              <a:chExt cx="812800" cy="727075"/>
            </a:xfrm>
          </p:grpSpPr>
          <p:sp>
            <p:nvSpPr>
              <p:cNvPr id="229" name="Google Shape;229;p28"/>
              <p:cNvSpPr/>
              <p:nvPr/>
            </p:nvSpPr>
            <p:spPr>
              <a:xfrm>
                <a:off x="0" y="0"/>
                <a:ext cx="812800" cy="698500"/>
              </a:xfrm>
              <a:custGeom>
                <a:avLst/>
                <a:gdLst/>
                <a:ahLst/>
                <a:cxnLst/>
                <a:rect l="l" t="t" r="r" b="b"/>
                <a:pathLst>
                  <a:path w="812800" h="698500" extrusionOk="0">
                    <a:moveTo>
                      <a:pt x="812800" y="349250"/>
                    </a:moveTo>
                    <a:lnTo>
                      <a:pt x="609600" y="698500"/>
                    </a:lnTo>
                    <a:lnTo>
                      <a:pt x="203200" y="698500"/>
                    </a:lnTo>
                    <a:lnTo>
                      <a:pt x="0" y="349250"/>
                    </a:lnTo>
                    <a:lnTo>
                      <a:pt x="203200" y="0"/>
                    </a:lnTo>
                    <a:lnTo>
                      <a:pt x="609600" y="0"/>
                    </a:lnTo>
                    <a:lnTo>
                      <a:pt x="812800" y="349250"/>
                    </a:lnTo>
                    <a:close/>
                  </a:path>
                </a:pathLst>
              </a:custGeom>
              <a:solidFill>
                <a:srgbClr val="1B4586">
                  <a:alpha val="48235"/>
                </a:srgbClr>
              </a:solidFill>
              <a:ln>
                <a:noFill/>
              </a:ln>
            </p:spPr>
          </p:sp>
          <p:sp>
            <p:nvSpPr>
              <p:cNvPr id="230" name="Google Shape;230;p28"/>
              <p:cNvSpPr txBox="1"/>
              <p:nvPr/>
            </p:nvSpPr>
            <p:spPr>
              <a:xfrm>
                <a:off x="114300" y="-28575"/>
                <a:ext cx="584200" cy="727075"/>
              </a:xfrm>
              <a:prstGeom prst="rect">
                <a:avLst/>
              </a:prstGeom>
              <a:noFill/>
              <a:ln>
                <a:noFill/>
              </a:ln>
            </p:spPr>
            <p:txBody>
              <a:bodyPr spcFirstLastPara="1" wrap="square" lIns="16275" tIns="16275" rIns="16275" bIns="16275" anchor="ctr" anchorCtr="0">
                <a:noAutofit/>
              </a:bodyPr>
              <a:lstStyle/>
              <a:p>
                <a:pPr marL="0" marR="0" lvl="0" indent="0" algn="ctr" rtl="0">
                  <a:lnSpc>
                    <a:spcPct val="108833"/>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231" name="Google Shape;231;p28"/>
            <p:cNvGrpSpPr/>
            <p:nvPr/>
          </p:nvGrpSpPr>
          <p:grpSpPr>
            <a:xfrm>
              <a:off x="2067529" y="3047696"/>
              <a:ext cx="1136288" cy="1016445"/>
              <a:chOff x="0" y="-28575"/>
              <a:chExt cx="812800" cy="727075"/>
            </a:xfrm>
          </p:grpSpPr>
          <p:sp>
            <p:nvSpPr>
              <p:cNvPr id="232" name="Google Shape;232;p28"/>
              <p:cNvSpPr/>
              <p:nvPr/>
            </p:nvSpPr>
            <p:spPr>
              <a:xfrm>
                <a:off x="0" y="0"/>
                <a:ext cx="812800" cy="698500"/>
              </a:xfrm>
              <a:custGeom>
                <a:avLst/>
                <a:gdLst/>
                <a:ahLst/>
                <a:cxnLst/>
                <a:rect l="l" t="t" r="r" b="b"/>
                <a:pathLst>
                  <a:path w="812800" h="698500" extrusionOk="0">
                    <a:moveTo>
                      <a:pt x="812800" y="349250"/>
                    </a:moveTo>
                    <a:lnTo>
                      <a:pt x="609600" y="698500"/>
                    </a:lnTo>
                    <a:lnTo>
                      <a:pt x="203200" y="698500"/>
                    </a:lnTo>
                    <a:lnTo>
                      <a:pt x="0" y="349250"/>
                    </a:lnTo>
                    <a:lnTo>
                      <a:pt x="203200" y="0"/>
                    </a:lnTo>
                    <a:lnTo>
                      <a:pt x="609600" y="0"/>
                    </a:lnTo>
                    <a:lnTo>
                      <a:pt x="812800" y="349250"/>
                    </a:lnTo>
                    <a:close/>
                  </a:path>
                </a:pathLst>
              </a:custGeom>
              <a:solidFill>
                <a:srgbClr val="1B4586">
                  <a:alpha val="48235"/>
                </a:srgbClr>
              </a:solidFill>
              <a:ln>
                <a:noFill/>
              </a:ln>
            </p:spPr>
          </p:sp>
          <p:sp>
            <p:nvSpPr>
              <p:cNvPr id="233" name="Google Shape;233;p28"/>
              <p:cNvSpPr txBox="1"/>
              <p:nvPr/>
            </p:nvSpPr>
            <p:spPr>
              <a:xfrm>
                <a:off x="114300" y="-28575"/>
                <a:ext cx="584200" cy="727075"/>
              </a:xfrm>
              <a:prstGeom prst="rect">
                <a:avLst/>
              </a:prstGeom>
              <a:noFill/>
              <a:ln>
                <a:noFill/>
              </a:ln>
            </p:spPr>
            <p:txBody>
              <a:bodyPr spcFirstLastPara="1" wrap="square" lIns="16275" tIns="16275" rIns="16275" bIns="16275" anchor="ctr" anchorCtr="0">
                <a:noAutofit/>
              </a:bodyPr>
              <a:lstStyle/>
              <a:p>
                <a:pPr marL="0" marR="0" lvl="0" indent="0" algn="ctr" rtl="0">
                  <a:lnSpc>
                    <a:spcPct val="108833"/>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234" name="Google Shape;234;p28"/>
            <p:cNvGrpSpPr/>
            <p:nvPr/>
          </p:nvGrpSpPr>
          <p:grpSpPr>
            <a:xfrm>
              <a:off x="904696" y="3858146"/>
              <a:ext cx="691298" cy="618387"/>
              <a:chOff x="0" y="-28575"/>
              <a:chExt cx="812800" cy="727075"/>
            </a:xfrm>
          </p:grpSpPr>
          <p:sp>
            <p:nvSpPr>
              <p:cNvPr id="235" name="Google Shape;235;p28"/>
              <p:cNvSpPr/>
              <p:nvPr/>
            </p:nvSpPr>
            <p:spPr>
              <a:xfrm>
                <a:off x="0" y="0"/>
                <a:ext cx="812800" cy="698500"/>
              </a:xfrm>
              <a:custGeom>
                <a:avLst/>
                <a:gdLst/>
                <a:ahLst/>
                <a:cxnLst/>
                <a:rect l="l" t="t" r="r" b="b"/>
                <a:pathLst>
                  <a:path w="812800" h="698500" extrusionOk="0">
                    <a:moveTo>
                      <a:pt x="812800" y="349250"/>
                    </a:moveTo>
                    <a:lnTo>
                      <a:pt x="609600" y="698500"/>
                    </a:lnTo>
                    <a:lnTo>
                      <a:pt x="203200" y="698500"/>
                    </a:lnTo>
                    <a:lnTo>
                      <a:pt x="0" y="349250"/>
                    </a:lnTo>
                    <a:lnTo>
                      <a:pt x="203200" y="0"/>
                    </a:lnTo>
                    <a:lnTo>
                      <a:pt x="609600" y="0"/>
                    </a:lnTo>
                    <a:lnTo>
                      <a:pt x="812800" y="349250"/>
                    </a:lnTo>
                    <a:close/>
                  </a:path>
                </a:pathLst>
              </a:custGeom>
              <a:solidFill>
                <a:srgbClr val="FAC617">
                  <a:alpha val="48235"/>
                </a:srgbClr>
              </a:solidFill>
              <a:ln>
                <a:noFill/>
              </a:ln>
            </p:spPr>
          </p:sp>
          <p:sp>
            <p:nvSpPr>
              <p:cNvPr id="236" name="Google Shape;236;p28"/>
              <p:cNvSpPr txBox="1"/>
              <p:nvPr/>
            </p:nvSpPr>
            <p:spPr>
              <a:xfrm>
                <a:off x="114300" y="-28575"/>
                <a:ext cx="584200" cy="727075"/>
              </a:xfrm>
              <a:prstGeom prst="rect">
                <a:avLst/>
              </a:prstGeom>
              <a:noFill/>
              <a:ln>
                <a:noFill/>
              </a:ln>
            </p:spPr>
            <p:txBody>
              <a:bodyPr spcFirstLastPara="1" wrap="square" lIns="16275" tIns="16275" rIns="16275" bIns="16275" anchor="ctr" anchorCtr="0">
                <a:noAutofit/>
              </a:bodyPr>
              <a:lstStyle/>
              <a:p>
                <a:pPr marL="0" marR="0" lvl="0" indent="0" algn="ctr" rtl="0">
                  <a:lnSpc>
                    <a:spcPct val="108833"/>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grpSp>
        <p:nvGrpSpPr>
          <p:cNvPr id="237" name="Google Shape;237;p28"/>
          <p:cNvGrpSpPr/>
          <p:nvPr/>
        </p:nvGrpSpPr>
        <p:grpSpPr>
          <a:xfrm>
            <a:off x="466265" y="1429109"/>
            <a:ext cx="2632091" cy="3781979"/>
            <a:chOff x="0" y="0"/>
            <a:chExt cx="7018909" cy="10085277"/>
          </a:xfrm>
        </p:grpSpPr>
        <p:sp>
          <p:nvSpPr>
            <p:cNvPr id="238" name="Google Shape;238;p28"/>
            <p:cNvSpPr/>
            <p:nvPr/>
          </p:nvSpPr>
          <p:spPr>
            <a:xfrm>
              <a:off x="0" y="0"/>
              <a:ext cx="7018909" cy="8620760"/>
            </a:xfrm>
            <a:custGeom>
              <a:avLst/>
              <a:gdLst/>
              <a:ahLst/>
              <a:cxnLst/>
              <a:rect l="l" t="t" r="r" b="b"/>
              <a:pathLst>
                <a:path w="7018909" h="8620760" extrusionOk="0">
                  <a:moveTo>
                    <a:pt x="0" y="0"/>
                  </a:moveTo>
                  <a:lnTo>
                    <a:pt x="7018909" y="0"/>
                  </a:lnTo>
                  <a:lnTo>
                    <a:pt x="7018909" y="8620760"/>
                  </a:lnTo>
                  <a:lnTo>
                    <a:pt x="0" y="8620760"/>
                  </a:lnTo>
                  <a:close/>
                </a:path>
              </a:pathLst>
            </a:custGeom>
            <a:solidFill>
              <a:srgbClr val="1A4486">
                <a:alpha val="94901"/>
              </a:srgbClr>
            </a:solidFill>
            <a:ln>
              <a:noFill/>
            </a:ln>
          </p:spPr>
        </p:sp>
        <p:sp>
          <p:nvSpPr>
            <p:cNvPr id="239" name="Google Shape;239;p28"/>
            <p:cNvSpPr txBox="1"/>
            <p:nvPr/>
          </p:nvSpPr>
          <p:spPr>
            <a:xfrm>
              <a:off x="229787" y="1856845"/>
              <a:ext cx="6577368" cy="8228432"/>
            </a:xfrm>
            <a:prstGeom prst="rect">
              <a:avLst/>
            </a:prstGeom>
            <a:noFill/>
            <a:ln>
              <a:noFill/>
            </a:ln>
          </p:spPr>
          <p:txBody>
            <a:bodyPr spcFirstLastPara="1" wrap="square" lIns="25400" tIns="25400" rIns="25400" bIns="25400" anchor="t" anchorCtr="0">
              <a:noAutofit/>
            </a:bodyPr>
            <a:lstStyle/>
            <a:p>
              <a:pPr marL="0" marR="0" lvl="0" indent="0" algn="ctr" rtl="0">
                <a:lnSpc>
                  <a:spcPct val="120000"/>
                </a:lnSpc>
                <a:spcBef>
                  <a:spcPts val="0"/>
                </a:spcBef>
                <a:spcAft>
                  <a:spcPts val="0"/>
                </a:spcAft>
                <a:buNone/>
              </a:pPr>
              <a:r>
                <a:rPr lang="en-US" sz="1200" dirty="0">
                  <a:solidFill>
                    <a:schemeClr val="bg1"/>
                  </a:solidFill>
                </a:rPr>
                <a:t>Our appointment assistant simplifies scheduling and communication between college students and professors. We prioritize the convergence of curiosity and conversation, streamlining the appointment process through intuitive features like customizable availability and proactive notifications..</a:t>
              </a:r>
            </a:p>
          </p:txBody>
        </p:sp>
      </p:grpSp>
      <p:grpSp>
        <p:nvGrpSpPr>
          <p:cNvPr id="240" name="Google Shape;240;p28"/>
          <p:cNvGrpSpPr/>
          <p:nvPr/>
        </p:nvGrpSpPr>
        <p:grpSpPr>
          <a:xfrm>
            <a:off x="5997604" y="1393832"/>
            <a:ext cx="2632091" cy="3239929"/>
            <a:chOff x="0" y="-19050"/>
            <a:chExt cx="7018909" cy="8639810"/>
          </a:xfrm>
        </p:grpSpPr>
        <p:sp>
          <p:nvSpPr>
            <p:cNvPr id="241" name="Google Shape;241;p28"/>
            <p:cNvSpPr/>
            <p:nvPr/>
          </p:nvSpPr>
          <p:spPr>
            <a:xfrm>
              <a:off x="0" y="0"/>
              <a:ext cx="7018909" cy="8620760"/>
            </a:xfrm>
            <a:custGeom>
              <a:avLst/>
              <a:gdLst/>
              <a:ahLst/>
              <a:cxnLst/>
              <a:rect l="l" t="t" r="r" b="b"/>
              <a:pathLst>
                <a:path w="7018909" h="8620760" extrusionOk="0">
                  <a:moveTo>
                    <a:pt x="0" y="0"/>
                  </a:moveTo>
                  <a:lnTo>
                    <a:pt x="7018909" y="0"/>
                  </a:lnTo>
                  <a:lnTo>
                    <a:pt x="7018909" y="8620760"/>
                  </a:lnTo>
                  <a:lnTo>
                    <a:pt x="0" y="8620760"/>
                  </a:lnTo>
                  <a:close/>
                </a:path>
              </a:pathLst>
            </a:custGeom>
            <a:solidFill>
              <a:srgbClr val="1A4486">
                <a:alpha val="94901"/>
              </a:srgbClr>
            </a:solidFill>
            <a:ln>
              <a:noFill/>
            </a:ln>
          </p:spPr>
        </p:sp>
        <p:sp>
          <p:nvSpPr>
            <p:cNvPr id="242" name="Google Shape;242;p28"/>
            <p:cNvSpPr txBox="1"/>
            <p:nvPr/>
          </p:nvSpPr>
          <p:spPr>
            <a:xfrm>
              <a:off x="0" y="-19050"/>
              <a:ext cx="7018867" cy="8639810"/>
            </a:xfrm>
            <a:prstGeom prst="rect">
              <a:avLst/>
            </a:prstGeom>
            <a:noFill/>
            <a:ln>
              <a:noFill/>
            </a:ln>
          </p:spPr>
          <p:txBody>
            <a:bodyPr spcFirstLastPara="1" wrap="square" lIns="25400" tIns="25400" rIns="25400" bIns="25400" anchor="t" anchorCtr="0">
              <a:noAutofit/>
            </a:bodyPr>
            <a:lstStyle/>
            <a:p>
              <a:pPr marL="0" marR="0" lvl="0" indent="0" algn="ctr" rtl="0">
                <a:lnSpc>
                  <a:spcPct val="120000"/>
                </a:lnSpc>
                <a:spcBef>
                  <a:spcPts val="0"/>
                </a:spcBef>
                <a:spcAft>
                  <a:spcPts val="0"/>
                </a:spcAft>
                <a:buNone/>
              </a:pPr>
              <a:r>
                <a:rPr lang="en" sz="1800" b="0" i="0" u="sng" strike="noStrike" cap="none" dirty="0">
                  <a:solidFill>
                    <a:srgbClr val="FFFFFF"/>
                  </a:solidFill>
                  <a:latin typeface="Arial"/>
                  <a:ea typeface="Arial"/>
                  <a:cs typeface="Arial"/>
                  <a:sym typeface="Arial"/>
                </a:rPr>
                <a:t>Need Statement</a:t>
              </a:r>
              <a:endParaRPr sz="1800" b="0" i="0" u="none" strike="noStrike" cap="none" dirty="0">
                <a:solidFill>
                  <a:srgbClr val="FFFFFF"/>
                </a:solidFill>
                <a:latin typeface="Arial"/>
                <a:ea typeface="Arial"/>
                <a:cs typeface="Arial"/>
                <a:sym typeface="Arial"/>
              </a:endParaRPr>
            </a:p>
            <a:p>
              <a:pPr marL="0" marR="0" lvl="0" indent="0" algn="l" rtl="0">
                <a:lnSpc>
                  <a:spcPct val="85685"/>
                </a:lnSpc>
                <a:spcBef>
                  <a:spcPts val="0"/>
                </a:spcBef>
                <a:spcAft>
                  <a:spcPts val="0"/>
                </a:spcAft>
                <a:buNone/>
              </a:pPr>
              <a:endParaRPr sz="1800" b="0" i="0" u="none" strike="noStrike" cap="none" dirty="0">
                <a:solidFill>
                  <a:srgbClr val="FFFFFF"/>
                </a:solidFill>
                <a:latin typeface="Arial"/>
                <a:ea typeface="Arial"/>
                <a:cs typeface="Arial"/>
                <a:sym typeface="Arial"/>
              </a:endParaRPr>
            </a:p>
          </p:txBody>
        </p:sp>
      </p:grpSp>
      <p:grpSp>
        <p:nvGrpSpPr>
          <p:cNvPr id="243" name="Google Shape;243;p28"/>
          <p:cNvGrpSpPr/>
          <p:nvPr/>
        </p:nvGrpSpPr>
        <p:grpSpPr>
          <a:xfrm rot="-5308624">
            <a:off x="8399443" y="276013"/>
            <a:ext cx="1221282" cy="1003529"/>
            <a:chOff x="0" y="-42711"/>
            <a:chExt cx="3256753" cy="2676080"/>
          </a:xfrm>
        </p:grpSpPr>
        <p:sp>
          <p:nvSpPr>
            <p:cNvPr id="244" name="Google Shape;244;p28"/>
            <p:cNvSpPr/>
            <p:nvPr/>
          </p:nvSpPr>
          <p:spPr>
            <a:xfrm>
              <a:off x="301474" y="1162277"/>
              <a:ext cx="1548464" cy="1471092"/>
            </a:xfrm>
            <a:custGeom>
              <a:avLst/>
              <a:gdLst/>
              <a:ahLst/>
              <a:cxnLst/>
              <a:rect l="l" t="t" r="r" b="b"/>
              <a:pathLst>
                <a:path w="1548464" h="1471092" extrusionOk="0">
                  <a:moveTo>
                    <a:pt x="0" y="0"/>
                  </a:moveTo>
                  <a:lnTo>
                    <a:pt x="1548464" y="0"/>
                  </a:lnTo>
                  <a:lnTo>
                    <a:pt x="1548464" y="1471092"/>
                  </a:lnTo>
                  <a:lnTo>
                    <a:pt x="0" y="1471092"/>
                  </a:lnTo>
                  <a:lnTo>
                    <a:pt x="0" y="0"/>
                  </a:lnTo>
                  <a:close/>
                </a:path>
              </a:pathLst>
            </a:custGeom>
            <a:blipFill rotWithShape="1">
              <a:blip r:embed="rId6">
                <a:alphaModFix amt="11760"/>
              </a:blip>
              <a:stretch>
                <a:fillRect t="-1432" r="-6267" b="-10421"/>
              </a:stretch>
            </a:blipFill>
            <a:ln>
              <a:noFill/>
            </a:ln>
          </p:spPr>
        </p:sp>
        <p:grpSp>
          <p:nvGrpSpPr>
            <p:cNvPr id="245" name="Google Shape;245;p28"/>
            <p:cNvGrpSpPr/>
            <p:nvPr/>
          </p:nvGrpSpPr>
          <p:grpSpPr>
            <a:xfrm>
              <a:off x="509177" y="1059584"/>
              <a:ext cx="1402104" cy="1254226"/>
              <a:chOff x="0" y="-28575"/>
              <a:chExt cx="812800" cy="727075"/>
            </a:xfrm>
          </p:grpSpPr>
          <p:sp>
            <p:nvSpPr>
              <p:cNvPr id="246" name="Google Shape;246;p28"/>
              <p:cNvSpPr/>
              <p:nvPr/>
            </p:nvSpPr>
            <p:spPr>
              <a:xfrm>
                <a:off x="0" y="0"/>
                <a:ext cx="812800" cy="698500"/>
              </a:xfrm>
              <a:custGeom>
                <a:avLst/>
                <a:gdLst/>
                <a:ahLst/>
                <a:cxnLst/>
                <a:rect l="l" t="t" r="r" b="b"/>
                <a:pathLst>
                  <a:path w="812800" h="698500" extrusionOk="0">
                    <a:moveTo>
                      <a:pt x="812800" y="349250"/>
                    </a:moveTo>
                    <a:lnTo>
                      <a:pt x="609600" y="698500"/>
                    </a:lnTo>
                    <a:lnTo>
                      <a:pt x="203200" y="698500"/>
                    </a:lnTo>
                    <a:lnTo>
                      <a:pt x="0" y="349250"/>
                    </a:lnTo>
                    <a:lnTo>
                      <a:pt x="203200" y="0"/>
                    </a:lnTo>
                    <a:lnTo>
                      <a:pt x="609600" y="0"/>
                    </a:lnTo>
                    <a:lnTo>
                      <a:pt x="812800" y="349250"/>
                    </a:lnTo>
                    <a:close/>
                  </a:path>
                </a:pathLst>
              </a:custGeom>
              <a:solidFill>
                <a:srgbClr val="FAC617">
                  <a:alpha val="48235"/>
                </a:srgbClr>
              </a:solidFill>
              <a:ln>
                <a:noFill/>
              </a:ln>
            </p:spPr>
          </p:sp>
          <p:sp>
            <p:nvSpPr>
              <p:cNvPr id="247" name="Google Shape;247;p28"/>
              <p:cNvSpPr txBox="1"/>
              <p:nvPr/>
            </p:nvSpPr>
            <p:spPr>
              <a:xfrm>
                <a:off x="114300" y="-28575"/>
                <a:ext cx="584200" cy="727075"/>
              </a:xfrm>
              <a:prstGeom prst="rect">
                <a:avLst/>
              </a:prstGeom>
              <a:noFill/>
              <a:ln>
                <a:noFill/>
              </a:ln>
            </p:spPr>
            <p:txBody>
              <a:bodyPr spcFirstLastPara="1" wrap="square" lIns="16275" tIns="16275" rIns="16275" bIns="16275" anchor="ctr" anchorCtr="0">
                <a:noAutofit/>
              </a:bodyPr>
              <a:lstStyle/>
              <a:p>
                <a:pPr marL="0" marR="0" lvl="0" indent="0" algn="ctr" rtl="0">
                  <a:lnSpc>
                    <a:spcPct val="140028"/>
                  </a:lnSpc>
                  <a:spcBef>
                    <a:spcPts val="0"/>
                  </a:spcBef>
                  <a:spcAft>
                    <a:spcPts val="0"/>
                  </a:spcAft>
                  <a:buNone/>
                </a:pPr>
                <a:r>
                  <a:rPr lang="en" sz="700" b="0" i="0" u="none" strike="noStrike" cap="none">
                    <a:solidFill>
                      <a:srgbClr val="FFFFFF"/>
                    </a:solidFill>
                    <a:latin typeface="Arial"/>
                    <a:ea typeface="Arial"/>
                    <a:cs typeface="Arial"/>
                    <a:sym typeface="Arial"/>
                  </a:rPr>
                  <a:t>.</a:t>
                </a:r>
                <a:endParaRPr sz="700"/>
              </a:p>
            </p:txBody>
          </p:sp>
        </p:grpSp>
        <p:sp>
          <p:nvSpPr>
            <p:cNvPr id="248" name="Google Shape;248;p28"/>
            <p:cNvSpPr/>
            <p:nvPr/>
          </p:nvSpPr>
          <p:spPr>
            <a:xfrm>
              <a:off x="1897340" y="522019"/>
              <a:ext cx="1359413" cy="1456693"/>
            </a:xfrm>
            <a:custGeom>
              <a:avLst/>
              <a:gdLst/>
              <a:ahLst/>
              <a:cxnLst/>
              <a:rect l="l" t="t" r="r" b="b"/>
              <a:pathLst>
                <a:path w="1359413" h="1456693" extrusionOk="0">
                  <a:moveTo>
                    <a:pt x="0" y="0"/>
                  </a:moveTo>
                  <a:lnTo>
                    <a:pt x="1359413" y="0"/>
                  </a:lnTo>
                  <a:lnTo>
                    <a:pt x="1359413" y="1456693"/>
                  </a:lnTo>
                  <a:lnTo>
                    <a:pt x="0" y="1456693"/>
                  </a:lnTo>
                  <a:lnTo>
                    <a:pt x="0" y="0"/>
                  </a:lnTo>
                  <a:close/>
                </a:path>
              </a:pathLst>
            </a:custGeom>
            <a:blipFill rotWithShape="1">
              <a:blip r:embed="rId6">
                <a:alphaModFix amt="10780"/>
              </a:blip>
              <a:stretch>
                <a:fillRect l="-49449" t="-15792" r="-3788" b="-27214"/>
              </a:stretch>
            </a:blipFill>
            <a:ln>
              <a:noFill/>
            </a:ln>
          </p:spPr>
        </p:sp>
        <p:grpSp>
          <p:nvGrpSpPr>
            <p:cNvPr id="249" name="Google Shape;249;p28"/>
            <p:cNvGrpSpPr/>
            <p:nvPr/>
          </p:nvGrpSpPr>
          <p:grpSpPr>
            <a:xfrm>
              <a:off x="1543427" y="457117"/>
              <a:ext cx="1402104" cy="1254226"/>
              <a:chOff x="0" y="-28575"/>
              <a:chExt cx="812800" cy="727075"/>
            </a:xfrm>
          </p:grpSpPr>
          <p:sp>
            <p:nvSpPr>
              <p:cNvPr id="250" name="Google Shape;250;p28"/>
              <p:cNvSpPr/>
              <p:nvPr/>
            </p:nvSpPr>
            <p:spPr>
              <a:xfrm>
                <a:off x="0" y="0"/>
                <a:ext cx="812800" cy="698500"/>
              </a:xfrm>
              <a:custGeom>
                <a:avLst/>
                <a:gdLst/>
                <a:ahLst/>
                <a:cxnLst/>
                <a:rect l="l" t="t" r="r" b="b"/>
                <a:pathLst>
                  <a:path w="812800" h="698500" extrusionOk="0">
                    <a:moveTo>
                      <a:pt x="812800" y="349250"/>
                    </a:moveTo>
                    <a:lnTo>
                      <a:pt x="609600" y="698500"/>
                    </a:lnTo>
                    <a:lnTo>
                      <a:pt x="203200" y="698500"/>
                    </a:lnTo>
                    <a:lnTo>
                      <a:pt x="0" y="349250"/>
                    </a:lnTo>
                    <a:lnTo>
                      <a:pt x="203200" y="0"/>
                    </a:lnTo>
                    <a:lnTo>
                      <a:pt x="609600" y="0"/>
                    </a:lnTo>
                    <a:lnTo>
                      <a:pt x="812800" y="349250"/>
                    </a:lnTo>
                    <a:close/>
                  </a:path>
                </a:pathLst>
              </a:custGeom>
              <a:solidFill>
                <a:srgbClr val="1B4586">
                  <a:alpha val="48235"/>
                </a:srgbClr>
              </a:solidFill>
              <a:ln>
                <a:noFill/>
              </a:ln>
            </p:spPr>
          </p:sp>
          <p:sp>
            <p:nvSpPr>
              <p:cNvPr id="251" name="Google Shape;251;p28"/>
              <p:cNvSpPr txBox="1"/>
              <p:nvPr/>
            </p:nvSpPr>
            <p:spPr>
              <a:xfrm>
                <a:off x="114300" y="-28575"/>
                <a:ext cx="584200" cy="727075"/>
              </a:xfrm>
              <a:prstGeom prst="rect">
                <a:avLst/>
              </a:prstGeom>
              <a:noFill/>
              <a:ln>
                <a:noFill/>
              </a:ln>
            </p:spPr>
            <p:txBody>
              <a:bodyPr spcFirstLastPara="1" wrap="square" lIns="16275" tIns="16275" rIns="16275" bIns="16275" anchor="ctr" anchorCtr="0">
                <a:noAutofit/>
              </a:bodyPr>
              <a:lstStyle/>
              <a:p>
                <a:pPr marL="0" marR="0" lvl="0" indent="0" algn="ctr" rtl="0">
                  <a:lnSpc>
                    <a:spcPct val="108833"/>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252" name="Google Shape;252;p28"/>
            <p:cNvGrpSpPr/>
            <p:nvPr/>
          </p:nvGrpSpPr>
          <p:grpSpPr>
            <a:xfrm>
              <a:off x="565834" y="-42711"/>
              <a:ext cx="1214880" cy="1086748"/>
              <a:chOff x="0" y="-28575"/>
              <a:chExt cx="812800" cy="727075"/>
            </a:xfrm>
          </p:grpSpPr>
          <p:sp>
            <p:nvSpPr>
              <p:cNvPr id="253" name="Google Shape;253;p28"/>
              <p:cNvSpPr/>
              <p:nvPr/>
            </p:nvSpPr>
            <p:spPr>
              <a:xfrm>
                <a:off x="0" y="0"/>
                <a:ext cx="812800" cy="698500"/>
              </a:xfrm>
              <a:custGeom>
                <a:avLst/>
                <a:gdLst/>
                <a:ahLst/>
                <a:cxnLst/>
                <a:rect l="l" t="t" r="r" b="b"/>
                <a:pathLst>
                  <a:path w="812800" h="698500" extrusionOk="0">
                    <a:moveTo>
                      <a:pt x="812800" y="349250"/>
                    </a:moveTo>
                    <a:lnTo>
                      <a:pt x="609600" y="698500"/>
                    </a:lnTo>
                    <a:lnTo>
                      <a:pt x="203200" y="698500"/>
                    </a:lnTo>
                    <a:lnTo>
                      <a:pt x="0" y="349250"/>
                    </a:lnTo>
                    <a:lnTo>
                      <a:pt x="203200" y="0"/>
                    </a:lnTo>
                    <a:lnTo>
                      <a:pt x="609600" y="0"/>
                    </a:lnTo>
                    <a:lnTo>
                      <a:pt x="812800" y="349250"/>
                    </a:lnTo>
                    <a:close/>
                  </a:path>
                </a:pathLst>
              </a:custGeom>
              <a:solidFill>
                <a:srgbClr val="1B4586">
                  <a:alpha val="48235"/>
                </a:srgbClr>
              </a:solidFill>
              <a:ln>
                <a:noFill/>
              </a:ln>
            </p:spPr>
          </p:sp>
          <p:sp>
            <p:nvSpPr>
              <p:cNvPr id="254" name="Google Shape;254;p28"/>
              <p:cNvSpPr txBox="1"/>
              <p:nvPr/>
            </p:nvSpPr>
            <p:spPr>
              <a:xfrm>
                <a:off x="114300" y="-28575"/>
                <a:ext cx="584200" cy="727075"/>
              </a:xfrm>
              <a:prstGeom prst="rect">
                <a:avLst/>
              </a:prstGeom>
              <a:noFill/>
              <a:ln>
                <a:noFill/>
              </a:ln>
            </p:spPr>
            <p:txBody>
              <a:bodyPr spcFirstLastPara="1" wrap="square" lIns="16275" tIns="16275" rIns="16275" bIns="16275" anchor="ctr" anchorCtr="0">
                <a:noAutofit/>
              </a:bodyPr>
              <a:lstStyle/>
              <a:p>
                <a:pPr marL="0" marR="0" lvl="0" indent="0" algn="ctr" rtl="0">
                  <a:lnSpc>
                    <a:spcPct val="108833"/>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255" name="Google Shape;255;p28"/>
            <p:cNvSpPr/>
            <p:nvPr/>
          </p:nvSpPr>
          <p:spPr>
            <a:xfrm>
              <a:off x="6761" y="711188"/>
              <a:ext cx="700712" cy="665699"/>
            </a:xfrm>
            <a:custGeom>
              <a:avLst/>
              <a:gdLst/>
              <a:ahLst/>
              <a:cxnLst/>
              <a:rect l="l" t="t" r="r" b="b"/>
              <a:pathLst>
                <a:path w="700712" h="665699" extrusionOk="0">
                  <a:moveTo>
                    <a:pt x="0" y="0"/>
                  </a:moveTo>
                  <a:lnTo>
                    <a:pt x="700712" y="0"/>
                  </a:lnTo>
                  <a:lnTo>
                    <a:pt x="700712" y="665699"/>
                  </a:lnTo>
                  <a:lnTo>
                    <a:pt x="0" y="665699"/>
                  </a:lnTo>
                  <a:lnTo>
                    <a:pt x="0" y="0"/>
                  </a:lnTo>
                  <a:close/>
                </a:path>
              </a:pathLst>
            </a:custGeom>
            <a:blipFill rotWithShape="1">
              <a:blip r:embed="rId6">
                <a:alphaModFix amt="6859"/>
              </a:blip>
              <a:stretch>
                <a:fillRect t="-1432" r="-6267" b="-10421"/>
              </a:stretch>
            </a:blipFill>
            <a:ln>
              <a:noFill/>
            </a:ln>
          </p:spPr>
        </p:sp>
        <p:grpSp>
          <p:nvGrpSpPr>
            <p:cNvPr id="256" name="Google Shape;256;p28"/>
            <p:cNvGrpSpPr/>
            <p:nvPr/>
          </p:nvGrpSpPr>
          <p:grpSpPr>
            <a:xfrm>
              <a:off x="0" y="602098"/>
              <a:ext cx="626225" cy="560178"/>
              <a:chOff x="0" y="-28575"/>
              <a:chExt cx="812800" cy="727075"/>
            </a:xfrm>
          </p:grpSpPr>
          <p:sp>
            <p:nvSpPr>
              <p:cNvPr id="257" name="Google Shape;257;p28"/>
              <p:cNvSpPr/>
              <p:nvPr/>
            </p:nvSpPr>
            <p:spPr>
              <a:xfrm>
                <a:off x="0" y="0"/>
                <a:ext cx="812800" cy="698500"/>
              </a:xfrm>
              <a:custGeom>
                <a:avLst/>
                <a:gdLst/>
                <a:ahLst/>
                <a:cxnLst/>
                <a:rect l="l" t="t" r="r" b="b"/>
                <a:pathLst>
                  <a:path w="812800" h="698500" extrusionOk="0">
                    <a:moveTo>
                      <a:pt x="812800" y="349250"/>
                    </a:moveTo>
                    <a:lnTo>
                      <a:pt x="609600" y="698500"/>
                    </a:lnTo>
                    <a:lnTo>
                      <a:pt x="203200" y="698500"/>
                    </a:lnTo>
                    <a:lnTo>
                      <a:pt x="0" y="349250"/>
                    </a:lnTo>
                    <a:lnTo>
                      <a:pt x="203200" y="0"/>
                    </a:lnTo>
                    <a:lnTo>
                      <a:pt x="609600" y="0"/>
                    </a:lnTo>
                    <a:lnTo>
                      <a:pt x="812800" y="349250"/>
                    </a:lnTo>
                    <a:close/>
                  </a:path>
                </a:pathLst>
              </a:custGeom>
              <a:solidFill>
                <a:srgbClr val="FAC617">
                  <a:alpha val="48235"/>
                </a:srgbClr>
              </a:solidFill>
              <a:ln>
                <a:noFill/>
              </a:ln>
            </p:spPr>
          </p:sp>
          <p:sp>
            <p:nvSpPr>
              <p:cNvPr id="258" name="Google Shape;258;p28"/>
              <p:cNvSpPr txBox="1"/>
              <p:nvPr/>
            </p:nvSpPr>
            <p:spPr>
              <a:xfrm>
                <a:off x="114300" y="-28575"/>
                <a:ext cx="584200" cy="727075"/>
              </a:xfrm>
              <a:prstGeom prst="rect">
                <a:avLst/>
              </a:prstGeom>
              <a:noFill/>
              <a:ln>
                <a:noFill/>
              </a:ln>
            </p:spPr>
            <p:txBody>
              <a:bodyPr spcFirstLastPara="1" wrap="square" lIns="16275" tIns="16275" rIns="16275" bIns="16275" anchor="ctr" anchorCtr="0">
                <a:noAutofit/>
              </a:bodyPr>
              <a:lstStyle/>
              <a:p>
                <a:pPr marL="0" marR="0" lvl="0" indent="0" algn="ctr" rtl="0">
                  <a:lnSpc>
                    <a:spcPct val="108833"/>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grpSp>
        <p:nvGrpSpPr>
          <p:cNvPr id="259" name="Google Shape;259;p28"/>
          <p:cNvGrpSpPr/>
          <p:nvPr/>
        </p:nvGrpSpPr>
        <p:grpSpPr>
          <a:xfrm>
            <a:off x="514379" y="514350"/>
            <a:ext cx="8115300" cy="755578"/>
            <a:chOff x="0" y="0"/>
            <a:chExt cx="21640800" cy="2014873"/>
          </a:xfrm>
        </p:grpSpPr>
        <p:sp>
          <p:nvSpPr>
            <p:cNvPr id="260" name="Google Shape;260;p28"/>
            <p:cNvSpPr/>
            <p:nvPr/>
          </p:nvSpPr>
          <p:spPr>
            <a:xfrm>
              <a:off x="0" y="0"/>
              <a:ext cx="21640800" cy="2014873"/>
            </a:xfrm>
            <a:custGeom>
              <a:avLst/>
              <a:gdLst/>
              <a:ahLst/>
              <a:cxnLst/>
              <a:rect l="l" t="t" r="r" b="b"/>
              <a:pathLst>
                <a:path w="21640800" h="2014873" extrusionOk="0">
                  <a:moveTo>
                    <a:pt x="0" y="0"/>
                  </a:moveTo>
                  <a:lnTo>
                    <a:pt x="21640800" y="0"/>
                  </a:lnTo>
                  <a:lnTo>
                    <a:pt x="21640800" y="2014873"/>
                  </a:lnTo>
                  <a:lnTo>
                    <a:pt x="0" y="2014873"/>
                  </a:lnTo>
                  <a:close/>
                </a:path>
              </a:pathLst>
            </a:custGeom>
            <a:solidFill>
              <a:srgbClr val="FBC613">
                <a:alpha val="94901"/>
              </a:srgbClr>
            </a:solidFill>
            <a:ln>
              <a:noFill/>
            </a:ln>
          </p:spPr>
        </p:sp>
        <p:sp>
          <p:nvSpPr>
            <p:cNvPr id="261" name="Google Shape;261;p28"/>
            <p:cNvSpPr txBox="1"/>
            <p:nvPr/>
          </p:nvSpPr>
          <p:spPr>
            <a:xfrm>
              <a:off x="0" y="9525"/>
              <a:ext cx="21640800" cy="2005348"/>
            </a:xfrm>
            <a:prstGeom prst="rect">
              <a:avLst/>
            </a:prstGeom>
            <a:noFill/>
            <a:ln>
              <a:noFill/>
            </a:ln>
          </p:spPr>
          <p:txBody>
            <a:bodyPr spcFirstLastPara="1" wrap="square" lIns="25400" tIns="25400" rIns="25400" bIns="25400" anchor="t" anchorCtr="0">
              <a:noAutofit/>
            </a:bodyPr>
            <a:lstStyle/>
            <a:p>
              <a:pPr marL="0" marR="0" lvl="0" indent="0" algn="ctr" rtl="0">
                <a:lnSpc>
                  <a:spcPct val="119712"/>
                </a:lnSpc>
                <a:spcBef>
                  <a:spcPts val="0"/>
                </a:spcBef>
                <a:spcAft>
                  <a:spcPts val="0"/>
                </a:spcAft>
                <a:buNone/>
              </a:pPr>
              <a:r>
                <a:rPr lang="en" sz="2700" b="1" i="0" u="none" strike="noStrike" cap="none" dirty="0">
                  <a:solidFill>
                    <a:srgbClr val="FFFFFF"/>
                  </a:solidFill>
                  <a:latin typeface="Tahoma"/>
                  <a:ea typeface="Tahoma"/>
                  <a:cs typeface="Tahoma"/>
                  <a:sym typeface="Tahoma"/>
                </a:rPr>
                <a:t>ABOUT YOUR IDEA</a:t>
              </a:r>
              <a:endParaRPr sz="700" dirty="0"/>
            </a:p>
            <a:p>
              <a:pPr marL="0" marR="0" lvl="0" indent="0" algn="ctr" rtl="0">
                <a:lnSpc>
                  <a:spcPct val="56446"/>
                </a:lnSpc>
                <a:spcBef>
                  <a:spcPts val="0"/>
                </a:spcBef>
                <a:spcAft>
                  <a:spcPts val="0"/>
                </a:spcAft>
                <a:buNone/>
              </a:pPr>
              <a:endParaRPr sz="2700" b="1" i="0" u="none" strike="noStrike" cap="none" dirty="0">
                <a:solidFill>
                  <a:srgbClr val="FFFFFF"/>
                </a:solidFill>
                <a:latin typeface="Tahoma"/>
                <a:ea typeface="Tahoma"/>
                <a:cs typeface="Tahoma"/>
                <a:sym typeface="Tahoma"/>
              </a:endParaRPr>
            </a:p>
          </p:txBody>
        </p:sp>
      </p:grpSp>
      <p:sp>
        <p:nvSpPr>
          <p:cNvPr id="262" name="Google Shape;262;p28"/>
          <p:cNvSpPr/>
          <p:nvPr/>
        </p:nvSpPr>
        <p:spPr>
          <a:xfrm>
            <a:off x="2188462" y="674515"/>
            <a:ext cx="435249" cy="435249"/>
          </a:xfrm>
          <a:custGeom>
            <a:avLst/>
            <a:gdLst/>
            <a:ahLst/>
            <a:cxnLst/>
            <a:rect l="l" t="t" r="r" b="b"/>
            <a:pathLst>
              <a:path w="870498" h="870498" extrusionOk="0">
                <a:moveTo>
                  <a:pt x="0" y="0"/>
                </a:moveTo>
                <a:lnTo>
                  <a:pt x="870498" y="0"/>
                </a:lnTo>
                <a:lnTo>
                  <a:pt x="870498" y="870497"/>
                </a:lnTo>
                <a:lnTo>
                  <a:pt x="0" y="870497"/>
                </a:lnTo>
                <a:lnTo>
                  <a:pt x="0" y="0"/>
                </a:lnTo>
                <a:close/>
              </a:path>
            </a:pathLst>
          </a:custGeom>
          <a:blipFill rotWithShape="1">
            <a:blip r:embed="rId7">
              <a:alphaModFix/>
            </a:blip>
            <a:stretch>
              <a:fillRect/>
            </a:stretch>
          </a:blipFill>
          <a:ln>
            <a:noFill/>
          </a:ln>
        </p:spPr>
      </p:sp>
      <p:sp>
        <p:nvSpPr>
          <p:cNvPr id="3" name="TextBox 2">
            <a:extLst>
              <a:ext uri="{FF2B5EF4-FFF2-40B4-BE49-F238E27FC236}">
                <a16:creationId xmlns:a16="http://schemas.microsoft.com/office/drawing/2014/main" id="{2BA3E784-14F9-8671-A388-69B68852765B}"/>
              </a:ext>
            </a:extLst>
          </p:cNvPr>
          <p:cNvSpPr txBox="1"/>
          <p:nvPr/>
        </p:nvSpPr>
        <p:spPr>
          <a:xfrm>
            <a:off x="1815445" y="1183728"/>
            <a:ext cx="5143500" cy="307777"/>
          </a:xfrm>
          <a:prstGeom prst="rect">
            <a:avLst/>
          </a:prstGeom>
          <a:noFill/>
        </p:spPr>
        <p:txBody>
          <a:bodyPr wrap="square">
            <a:spAutoFit/>
          </a:bodyPr>
          <a:lstStyle/>
          <a:p>
            <a:endParaRPr lang="en-US" dirty="0"/>
          </a:p>
        </p:txBody>
      </p:sp>
      <p:sp>
        <p:nvSpPr>
          <p:cNvPr id="4" name="TextBox 3">
            <a:extLst>
              <a:ext uri="{FF2B5EF4-FFF2-40B4-BE49-F238E27FC236}">
                <a16:creationId xmlns:a16="http://schemas.microsoft.com/office/drawing/2014/main" id="{EA08BD72-6906-0137-C5BA-66B47133497E}"/>
              </a:ext>
            </a:extLst>
          </p:cNvPr>
          <p:cNvSpPr txBox="1"/>
          <p:nvPr/>
        </p:nvSpPr>
        <p:spPr>
          <a:xfrm>
            <a:off x="1117707" y="1478861"/>
            <a:ext cx="1425468" cy="369332"/>
          </a:xfrm>
          <a:prstGeom prst="rect">
            <a:avLst/>
          </a:prstGeom>
          <a:noFill/>
        </p:spPr>
        <p:txBody>
          <a:bodyPr wrap="square" rtlCol="0">
            <a:spAutoFit/>
          </a:bodyPr>
          <a:lstStyle/>
          <a:p>
            <a:r>
              <a:rPr lang="en-US" sz="1800" u="sng" dirty="0">
                <a:solidFill>
                  <a:schemeClr val="bg1"/>
                </a:solidFill>
              </a:rPr>
              <a:t>Overview:</a:t>
            </a:r>
          </a:p>
        </p:txBody>
      </p:sp>
      <p:sp>
        <p:nvSpPr>
          <p:cNvPr id="12" name="TextBox 11">
            <a:extLst>
              <a:ext uri="{FF2B5EF4-FFF2-40B4-BE49-F238E27FC236}">
                <a16:creationId xmlns:a16="http://schemas.microsoft.com/office/drawing/2014/main" id="{4647A749-05EB-C7B5-8CED-1BC0091404EE}"/>
              </a:ext>
            </a:extLst>
          </p:cNvPr>
          <p:cNvSpPr txBox="1"/>
          <p:nvPr/>
        </p:nvSpPr>
        <p:spPr>
          <a:xfrm>
            <a:off x="3255937" y="2145865"/>
            <a:ext cx="2632076" cy="1938992"/>
          </a:xfrm>
          <a:prstGeom prst="rect">
            <a:avLst/>
          </a:prstGeom>
          <a:noFill/>
        </p:spPr>
        <p:txBody>
          <a:bodyPr wrap="square">
            <a:spAutoFit/>
          </a:bodyPr>
          <a:lstStyle/>
          <a:p>
            <a:pPr algn="ctr"/>
            <a:r>
              <a:rPr lang="en-US" sz="1200" dirty="0">
                <a:solidFill>
                  <a:schemeClr val="bg1"/>
                </a:solidFill>
              </a:rPr>
              <a:t>Current methods for scheduling appointments between college students and professors are inefficient, leading to scheduling conflicts and missed opportunities for collaboration. There's a pressing need for a user-friendly solution that facilitates seamless communication and empowers efficient scheduling to enhance academic interactions.</a:t>
            </a:r>
          </a:p>
        </p:txBody>
      </p:sp>
      <p:sp>
        <p:nvSpPr>
          <p:cNvPr id="14" name="TextBox 13">
            <a:extLst>
              <a:ext uri="{FF2B5EF4-FFF2-40B4-BE49-F238E27FC236}">
                <a16:creationId xmlns:a16="http://schemas.microsoft.com/office/drawing/2014/main" id="{F0CD1256-5C49-3E39-4094-215A419B6747}"/>
              </a:ext>
            </a:extLst>
          </p:cNvPr>
          <p:cNvSpPr txBox="1"/>
          <p:nvPr/>
        </p:nvSpPr>
        <p:spPr>
          <a:xfrm>
            <a:off x="6045594" y="2125426"/>
            <a:ext cx="2570705" cy="2308324"/>
          </a:xfrm>
          <a:prstGeom prst="rect">
            <a:avLst/>
          </a:prstGeom>
          <a:noFill/>
        </p:spPr>
        <p:txBody>
          <a:bodyPr wrap="square">
            <a:spAutoFit/>
          </a:bodyPr>
          <a:lstStyle/>
          <a:p>
            <a:pPr algn="ctr"/>
            <a:r>
              <a:rPr lang="en-US" sz="1200" dirty="0">
                <a:solidFill>
                  <a:schemeClr val="bg1"/>
                </a:solidFill>
              </a:rPr>
              <a:t>A user-focused appointment scheduling platform is required to address the diverse needs of college students and professors. Current solutions are inadequate in managing appointments efficiently and facilitating seamless communication. There is a pressing need for a comprehensive solution to streamline scheduling, minimize conflicts, and foster collaboration in academia.</a:t>
            </a:r>
          </a:p>
        </p:txBody>
      </p:sp>
      <p:pic>
        <p:nvPicPr>
          <p:cNvPr id="2" name="Recorded Sound">
            <a:hlinkClick r:id="" action="ppaction://media"/>
            <a:extLst>
              <a:ext uri="{FF2B5EF4-FFF2-40B4-BE49-F238E27FC236}">
                <a16:creationId xmlns:a16="http://schemas.microsoft.com/office/drawing/2014/main" id="{5135F0BE-7494-8A2A-A390-FA40D7D6B68F}"/>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7087264" y="591955"/>
            <a:ext cx="487363" cy="487363"/>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9003"/>
    </mc:Choice>
    <mc:Fallback>
      <p:transition spd="slow" advTm="1900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900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grpSp>
        <p:nvGrpSpPr>
          <p:cNvPr id="270" name="Google Shape;270;p29"/>
          <p:cNvGrpSpPr/>
          <p:nvPr/>
        </p:nvGrpSpPr>
        <p:grpSpPr>
          <a:xfrm>
            <a:off x="47072" y="425055"/>
            <a:ext cx="7826322" cy="2173572"/>
            <a:chOff x="0" y="-19050"/>
            <a:chExt cx="4122507" cy="1066870"/>
          </a:xfrm>
        </p:grpSpPr>
        <p:sp>
          <p:nvSpPr>
            <p:cNvPr id="271" name="Google Shape;271;p29"/>
            <p:cNvSpPr/>
            <p:nvPr/>
          </p:nvSpPr>
          <p:spPr>
            <a:xfrm>
              <a:off x="0" y="0"/>
              <a:ext cx="4122507" cy="1047820"/>
            </a:xfrm>
            <a:custGeom>
              <a:avLst/>
              <a:gdLst/>
              <a:ahLst/>
              <a:cxnLst/>
              <a:rect l="l" t="t" r="r" b="b"/>
              <a:pathLst>
                <a:path w="4122507" h="1047820" extrusionOk="0">
                  <a:moveTo>
                    <a:pt x="31655" y="0"/>
                  </a:moveTo>
                  <a:lnTo>
                    <a:pt x="4090852" y="0"/>
                  </a:lnTo>
                  <a:cubicBezTo>
                    <a:pt x="4108335" y="0"/>
                    <a:pt x="4122507" y="14172"/>
                    <a:pt x="4122507" y="31655"/>
                  </a:cubicBezTo>
                  <a:lnTo>
                    <a:pt x="4122507" y="1016165"/>
                  </a:lnTo>
                  <a:cubicBezTo>
                    <a:pt x="4122507" y="1024561"/>
                    <a:pt x="4119172" y="1032612"/>
                    <a:pt x="4113235" y="1038549"/>
                  </a:cubicBezTo>
                  <a:cubicBezTo>
                    <a:pt x="4107299" y="1044485"/>
                    <a:pt x="4099247" y="1047820"/>
                    <a:pt x="4090852" y="1047820"/>
                  </a:cubicBezTo>
                  <a:lnTo>
                    <a:pt x="31655" y="1047820"/>
                  </a:lnTo>
                  <a:cubicBezTo>
                    <a:pt x="23260" y="1047820"/>
                    <a:pt x="15208" y="1044485"/>
                    <a:pt x="9272" y="1038549"/>
                  </a:cubicBezTo>
                  <a:cubicBezTo>
                    <a:pt x="3335" y="1032612"/>
                    <a:pt x="0" y="1024561"/>
                    <a:pt x="0" y="1016165"/>
                  </a:cubicBezTo>
                  <a:lnTo>
                    <a:pt x="0" y="31655"/>
                  </a:lnTo>
                  <a:cubicBezTo>
                    <a:pt x="0" y="23260"/>
                    <a:pt x="3335" y="15208"/>
                    <a:pt x="9272" y="9272"/>
                  </a:cubicBezTo>
                  <a:cubicBezTo>
                    <a:pt x="15208" y="3335"/>
                    <a:pt x="23260" y="0"/>
                    <a:pt x="31655" y="0"/>
                  </a:cubicBezTo>
                  <a:close/>
                </a:path>
              </a:pathLst>
            </a:custGeom>
            <a:solidFill>
              <a:srgbClr val="1A4486"/>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272" name="Google Shape;272;p29"/>
            <p:cNvSpPr txBox="1"/>
            <p:nvPr/>
          </p:nvSpPr>
          <p:spPr>
            <a:xfrm>
              <a:off x="0" y="-19050"/>
              <a:ext cx="4122507" cy="1066870"/>
            </a:xfrm>
            <a:prstGeom prst="rect">
              <a:avLst/>
            </a:prstGeom>
            <a:noFill/>
            <a:ln>
              <a:noFill/>
            </a:ln>
          </p:spPr>
          <p:txBody>
            <a:bodyPr spcFirstLastPara="1" wrap="square" lIns="25400" tIns="25400" rIns="25400" bIns="25400" anchor="ctr" anchorCtr="0">
              <a:noAutofit/>
            </a:bodyPr>
            <a:lstStyle/>
            <a:p>
              <a:pPr marL="0" marR="0" lvl="0" indent="0" algn="ctr" rtl="0">
                <a:lnSpc>
                  <a:spcPct val="7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273" name="Google Shape;273;p29"/>
          <p:cNvGrpSpPr/>
          <p:nvPr/>
        </p:nvGrpSpPr>
        <p:grpSpPr>
          <a:xfrm>
            <a:off x="1263057" y="2690558"/>
            <a:ext cx="7826322" cy="2173572"/>
            <a:chOff x="0" y="-28575"/>
            <a:chExt cx="4122507" cy="1076395"/>
          </a:xfrm>
        </p:grpSpPr>
        <p:sp>
          <p:nvSpPr>
            <p:cNvPr id="274" name="Google Shape;274;p29"/>
            <p:cNvSpPr/>
            <p:nvPr/>
          </p:nvSpPr>
          <p:spPr>
            <a:xfrm>
              <a:off x="0" y="0"/>
              <a:ext cx="4122507" cy="1047820"/>
            </a:xfrm>
            <a:custGeom>
              <a:avLst/>
              <a:gdLst/>
              <a:ahLst/>
              <a:cxnLst/>
              <a:rect l="l" t="t" r="r" b="b"/>
              <a:pathLst>
                <a:path w="4122507" h="1047820" extrusionOk="0">
                  <a:moveTo>
                    <a:pt x="31655" y="0"/>
                  </a:moveTo>
                  <a:lnTo>
                    <a:pt x="4090852" y="0"/>
                  </a:lnTo>
                  <a:cubicBezTo>
                    <a:pt x="4108335" y="0"/>
                    <a:pt x="4122507" y="14172"/>
                    <a:pt x="4122507" y="31655"/>
                  </a:cubicBezTo>
                  <a:lnTo>
                    <a:pt x="4122507" y="1016165"/>
                  </a:lnTo>
                  <a:cubicBezTo>
                    <a:pt x="4122507" y="1024561"/>
                    <a:pt x="4119172" y="1032612"/>
                    <a:pt x="4113235" y="1038549"/>
                  </a:cubicBezTo>
                  <a:cubicBezTo>
                    <a:pt x="4107299" y="1044485"/>
                    <a:pt x="4099247" y="1047820"/>
                    <a:pt x="4090852" y="1047820"/>
                  </a:cubicBezTo>
                  <a:lnTo>
                    <a:pt x="31655" y="1047820"/>
                  </a:lnTo>
                  <a:cubicBezTo>
                    <a:pt x="23260" y="1047820"/>
                    <a:pt x="15208" y="1044485"/>
                    <a:pt x="9272" y="1038549"/>
                  </a:cubicBezTo>
                  <a:cubicBezTo>
                    <a:pt x="3335" y="1032612"/>
                    <a:pt x="0" y="1024561"/>
                    <a:pt x="0" y="1016165"/>
                  </a:cubicBezTo>
                  <a:lnTo>
                    <a:pt x="0" y="31655"/>
                  </a:lnTo>
                  <a:cubicBezTo>
                    <a:pt x="0" y="23260"/>
                    <a:pt x="3335" y="15208"/>
                    <a:pt x="9272" y="9272"/>
                  </a:cubicBezTo>
                  <a:cubicBezTo>
                    <a:pt x="15208" y="3335"/>
                    <a:pt x="23260" y="0"/>
                    <a:pt x="31655" y="0"/>
                  </a:cubicBezTo>
                  <a:close/>
                </a:path>
              </a:pathLst>
            </a:custGeom>
            <a:solidFill>
              <a:srgbClr val="1A4486"/>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275" name="Google Shape;275;p29"/>
            <p:cNvSpPr txBox="1"/>
            <p:nvPr/>
          </p:nvSpPr>
          <p:spPr>
            <a:xfrm>
              <a:off x="0" y="-28575"/>
              <a:ext cx="4122507" cy="1076395"/>
            </a:xfrm>
            <a:prstGeom prst="rect">
              <a:avLst/>
            </a:prstGeom>
            <a:noFill/>
            <a:ln>
              <a:noFill/>
            </a:ln>
          </p:spPr>
          <p:txBody>
            <a:bodyPr spcFirstLastPara="1" wrap="square" lIns="25400" tIns="25400" rIns="25400" bIns="25400" anchor="ctr" anchorCtr="0">
              <a:noAutofit/>
            </a:bodyPr>
            <a:lstStyle/>
            <a:p>
              <a:pPr marL="0" marR="0" lvl="0" indent="0" algn="ctr" rtl="0">
                <a:lnSpc>
                  <a:spcPct val="108833"/>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276" name="Google Shape;276;p29"/>
          <p:cNvGrpSpPr/>
          <p:nvPr/>
        </p:nvGrpSpPr>
        <p:grpSpPr>
          <a:xfrm>
            <a:off x="7905082" y="692907"/>
            <a:ext cx="1238919" cy="1433847"/>
            <a:chOff x="0" y="0"/>
            <a:chExt cx="3303783" cy="3823590"/>
          </a:xfrm>
        </p:grpSpPr>
        <p:sp>
          <p:nvSpPr>
            <p:cNvPr id="277" name="Google Shape;277;p29"/>
            <p:cNvSpPr/>
            <p:nvPr/>
          </p:nvSpPr>
          <p:spPr>
            <a:xfrm>
              <a:off x="1415908" y="1104095"/>
              <a:ext cx="1887875" cy="1793543"/>
            </a:xfrm>
            <a:custGeom>
              <a:avLst/>
              <a:gdLst/>
              <a:ahLst/>
              <a:cxnLst/>
              <a:rect l="l" t="t" r="r" b="b"/>
              <a:pathLst>
                <a:path w="1887875" h="1793543" extrusionOk="0">
                  <a:moveTo>
                    <a:pt x="0" y="0"/>
                  </a:moveTo>
                  <a:lnTo>
                    <a:pt x="1887874" y="0"/>
                  </a:lnTo>
                  <a:lnTo>
                    <a:pt x="1887874" y="1793543"/>
                  </a:lnTo>
                  <a:lnTo>
                    <a:pt x="0" y="1793543"/>
                  </a:lnTo>
                  <a:lnTo>
                    <a:pt x="0" y="0"/>
                  </a:lnTo>
                  <a:close/>
                </a:path>
              </a:pathLst>
            </a:custGeom>
            <a:blipFill rotWithShape="1">
              <a:blip r:embed="rId5">
                <a:alphaModFix amt="9099"/>
              </a:blip>
              <a:stretch>
                <a:fillRect t="-1432" r="-6267" b="-10421"/>
              </a:stretch>
            </a:blipFill>
            <a:ln>
              <a:noFill/>
            </a:ln>
          </p:spPr>
        </p:sp>
        <p:sp>
          <p:nvSpPr>
            <p:cNvPr id="278" name="Google Shape;278;p29"/>
            <p:cNvSpPr/>
            <p:nvPr/>
          </p:nvSpPr>
          <p:spPr>
            <a:xfrm>
              <a:off x="1636480" y="2568553"/>
              <a:ext cx="1254101" cy="1191437"/>
            </a:xfrm>
            <a:custGeom>
              <a:avLst/>
              <a:gdLst/>
              <a:ahLst/>
              <a:cxnLst/>
              <a:rect l="l" t="t" r="r" b="b"/>
              <a:pathLst>
                <a:path w="1254101" h="1191437" extrusionOk="0">
                  <a:moveTo>
                    <a:pt x="0" y="0"/>
                  </a:moveTo>
                  <a:lnTo>
                    <a:pt x="1254100" y="0"/>
                  </a:lnTo>
                  <a:lnTo>
                    <a:pt x="1254100" y="1191437"/>
                  </a:lnTo>
                  <a:lnTo>
                    <a:pt x="0" y="1191437"/>
                  </a:lnTo>
                  <a:lnTo>
                    <a:pt x="0" y="0"/>
                  </a:lnTo>
                  <a:close/>
                </a:path>
              </a:pathLst>
            </a:custGeom>
            <a:blipFill rotWithShape="1">
              <a:blip r:embed="rId6">
                <a:alphaModFix amt="9099"/>
              </a:blip>
              <a:stretch>
                <a:fillRect t="-1432" r="-6267" b="-10421"/>
              </a:stretch>
            </a:blipFill>
            <a:ln>
              <a:noFill/>
            </a:ln>
          </p:spPr>
        </p:sp>
        <p:grpSp>
          <p:nvGrpSpPr>
            <p:cNvPr id="279" name="Google Shape;279;p29"/>
            <p:cNvGrpSpPr/>
            <p:nvPr/>
          </p:nvGrpSpPr>
          <p:grpSpPr>
            <a:xfrm>
              <a:off x="310181" y="1665917"/>
              <a:ext cx="1628126" cy="1456409"/>
              <a:chOff x="0" y="-28575"/>
              <a:chExt cx="812800" cy="727075"/>
            </a:xfrm>
          </p:grpSpPr>
          <p:sp>
            <p:nvSpPr>
              <p:cNvPr id="280" name="Google Shape;280;p29"/>
              <p:cNvSpPr/>
              <p:nvPr/>
            </p:nvSpPr>
            <p:spPr>
              <a:xfrm>
                <a:off x="0" y="0"/>
                <a:ext cx="812800" cy="698500"/>
              </a:xfrm>
              <a:custGeom>
                <a:avLst/>
                <a:gdLst/>
                <a:ahLst/>
                <a:cxnLst/>
                <a:rect l="l" t="t" r="r" b="b"/>
                <a:pathLst>
                  <a:path w="812800" h="698500" extrusionOk="0">
                    <a:moveTo>
                      <a:pt x="812800" y="349250"/>
                    </a:moveTo>
                    <a:lnTo>
                      <a:pt x="609600" y="698500"/>
                    </a:lnTo>
                    <a:lnTo>
                      <a:pt x="203200" y="698500"/>
                    </a:lnTo>
                    <a:lnTo>
                      <a:pt x="0" y="349250"/>
                    </a:lnTo>
                    <a:lnTo>
                      <a:pt x="203200" y="0"/>
                    </a:lnTo>
                    <a:lnTo>
                      <a:pt x="609600" y="0"/>
                    </a:lnTo>
                    <a:lnTo>
                      <a:pt x="812800" y="349250"/>
                    </a:lnTo>
                    <a:close/>
                  </a:path>
                </a:pathLst>
              </a:custGeom>
              <a:solidFill>
                <a:srgbClr val="FAC617">
                  <a:alpha val="64705"/>
                </a:srgbClr>
              </a:solidFill>
              <a:ln>
                <a:noFill/>
              </a:ln>
            </p:spPr>
          </p:sp>
          <p:sp>
            <p:nvSpPr>
              <p:cNvPr id="281" name="Google Shape;281;p29"/>
              <p:cNvSpPr txBox="1"/>
              <p:nvPr/>
            </p:nvSpPr>
            <p:spPr>
              <a:xfrm>
                <a:off x="114300" y="-28575"/>
                <a:ext cx="584200" cy="727075"/>
              </a:xfrm>
              <a:prstGeom prst="rect">
                <a:avLst/>
              </a:prstGeom>
              <a:noFill/>
              <a:ln>
                <a:noFill/>
              </a:ln>
            </p:spPr>
            <p:txBody>
              <a:bodyPr spcFirstLastPara="1" wrap="square" lIns="16275" tIns="16275" rIns="16275" bIns="16275" anchor="ctr" anchorCtr="0">
                <a:noAutofit/>
              </a:bodyPr>
              <a:lstStyle/>
              <a:p>
                <a:pPr marL="0" marR="0" lvl="0" indent="0" algn="ctr" rtl="0">
                  <a:lnSpc>
                    <a:spcPct val="108833"/>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282" name="Google Shape;282;p29"/>
            <p:cNvSpPr/>
            <p:nvPr/>
          </p:nvSpPr>
          <p:spPr>
            <a:xfrm>
              <a:off x="0" y="0"/>
              <a:ext cx="2416265" cy="2295532"/>
            </a:xfrm>
            <a:custGeom>
              <a:avLst/>
              <a:gdLst/>
              <a:ahLst/>
              <a:cxnLst/>
              <a:rect l="l" t="t" r="r" b="b"/>
              <a:pathLst>
                <a:path w="2416265" h="2295532" extrusionOk="0">
                  <a:moveTo>
                    <a:pt x="0" y="0"/>
                  </a:moveTo>
                  <a:lnTo>
                    <a:pt x="2416265" y="0"/>
                  </a:lnTo>
                  <a:lnTo>
                    <a:pt x="2416265" y="2295532"/>
                  </a:lnTo>
                  <a:lnTo>
                    <a:pt x="0" y="2295532"/>
                  </a:lnTo>
                  <a:lnTo>
                    <a:pt x="0" y="0"/>
                  </a:lnTo>
                  <a:close/>
                </a:path>
              </a:pathLst>
            </a:custGeom>
            <a:blipFill rotWithShape="1">
              <a:blip r:embed="rId6">
                <a:alphaModFix amt="13649"/>
              </a:blip>
              <a:stretch>
                <a:fillRect t="-1432" r="-6267" b="-10421"/>
              </a:stretch>
            </a:blipFill>
            <a:ln>
              <a:noFill/>
            </a:ln>
          </p:spPr>
        </p:sp>
        <p:grpSp>
          <p:nvGrpSpPr>
            <p:cNvPr id="283" name="Google Shape;283;p29"/>
            <p:cNvGrpSpPr/>
            <p:nvPr/>
          </p:nvGrpSpPr>
          <p:grpSpPr>
            <a:xfrm>
              <a:off x="310181" y="266747"/>
              <a:ext cx="1628126" cy="1456409"/>
              <a:chOff x="0" y="-28575"/>
              <a:chExt cx="812800" cy="727075"/>
            </a:xfrm>
          </p:grpSpPr>
          <p:sp>
            <p:nvSpPr>
              <p:cNvPr id="284" name="Google Shape;284;p29"/>
              <p:cNvSpPr/>
              <p:nvPr/>
            </p:nvSpPr>
            <p:spPr>
              <a:xfrm>
                <a:off x="0" y="0"/>
                <a:ext cx="812800" cy="698500"/>
              </a:xfrm>
              <a:custGeom>
                <a:avLst/>
                <a:gdLst/>
                <a:ahLst/>
                <a:cxnLst/>
                <a:rect l="l" t="t" r="r" b="b"/>
                <a:pathLst>
                  <a:path w="812800" h="698500" extrusionOk="0">
                    <a:moveTo>
                      <a:pt x="812800" y="349250"/>
                    </a:moveTo>
                    <a:lnTo>
                      <a:pt x="609600" y="698500"/>
                    </a:lnTo>
                    <a:lnTo>
                      <a:pt x="203200" y="698500"/>
                    </a:lnTo>
                    <a:lnTo>
                      <a:pt x="0" y="349250"/>
                    </a:lnTo>
                    <a:lnTo>
                      <a:pt x="203200" y="0"/>
                    </a:lnTo>
                    <a:lnTo>
                      <a:pt x="609600" y="0"/>
                    </a:lnTo>
                    <a:lnTo>
                      <a:pt x="812800" y="349250"/>
                    </a:lnTo>
                    <a:close/>
                  </a:path>
                </a:pathLst>
              </a:custGeom>
              <a:solidFill>
                <a:srgbClr val="FAC617">
                  <a:alpha val="64705"/>
                </a:srgbClr>
              </a:solidFill>
              <a:ln>
                <a:noFill/>
              </a:ln>
            </p:spPr>
          </p:sp>
          <p:sp>
            <p:nvSpPr>
              <p:cNvPr id="285" name="Google Shape;285;p29"/>
              <p:cNvSpPr txBox="1"/>
              <p:nvPr/>
            </p:nvSpPr>
            <p:spPr>
              <a:xfrm>
                <a:off x="114300" y="-28575"/>
                <a:ext cx="584200" cy="727075"/>
              </a:xfrm>
              <a:prstGeom prst="rect">
                <a:avLst/>
              </a:prstGeom>
              <a:noFill/>
              <a:ln>
                <a:noFill/>
              </a:ln>
            </p:spPr>
            <p:txBody>
              <a:bodyPr spcFirstLastPara="1" wrap="square" lIns="16275" tIns="16275" rIns="16275" bIns="16275" anchor="ctr" anchorCtr="0">
                <a:noAutofit/>
              </a:bodyPr>
              <a:lstStyle/>
              <a:p>
                <a:pPr marL="0" marR="0" lvl="0" indent="0" algn="ctr" rtl="0">
                  <a:lnSpc>
                    <a:spcPct val="108833"/>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286" name="Google Shape;286;p29"/>
            <p:cNvGrpSpPr/>
            <p:nvPr/>
          </p:nvGrpSpPr>
          <p:grpSpPr>
            <a:xfrm>
              <a:off x="1527173" y="966332"/>
              <a:ext cx="1628126" cy="1456409"/>
              <a:chOff x="0" y="-28575"/>
              <a:chExt cx="812800" cy="727075"/>
            </a:xfrm>
          </p:grpSpPr>
          <p:sp>
            <p:nvSpPr>
              <p:cNvPr id="287" name="Google Shape;287;p29"/>
              <p:cNvSpPr/>
              <p:nvPr/>
            </p:nvSpPr>
            <p:spPr>
              <a:xfrm>
                <a:off x="0" y="0"/>
                <a:ext cx="812800" cy="698500"/>
              </a:xfrm>
              <a:custGeom>
                <a:avLst/>
                <a:gdLst/>
                <a:ahLst/>
                <a:cxnLst/>
                <a:rect l="l" t="t" r="r" b="b"/>
                <a:pathLst>
                  <a:path w="812800" h="698500" extrusionOk="0">
                    <a:moveTo>
                      <a:pt x="812800" y="349250"/>
                    </a:moveTo>
                    <a:lnTo>
                      <a:pt x="609600" y="698500"/>
                    </a:lnTo>
                    <a:lnTo>
                      <a:pt x="203200" y="698500"/>
                    </a:lnTo>
                    <a:lnTo>
                      <a:pt x="0" y="349250"/>
                    </a:lnTo>
                    <a:lnTo>
                      <a:pt x="203200" y="0"/>
                    </a:lnTo>
                    <a:lnTo>
                      <a:pt x="609600" y="0"/>
                    </a:lnTo>
                    <a:lnTo>
                      <a:pt x="812800" y="349250"/>
                    </a:lnTo>
                    <a:close/>
                  </a:path>
                </a:pathLst>
              </a:custGeom>
              <a:solidFill>
                <a:srgbClr val="1B4586">
                  <a:alpha val="64705"/>
                </a:srgbClr>
              </a:solidFill>
              <a:ln>
                <a:noFill/>
              </a:ln>
            </p:spPr>
          </p:sp>
          <p:sp>
            <p:nvSpPr>
              <p:cNvPr id="288" name="Google Shape;288;p29"/>
              <p:cNvSpPr txBox="1"/>
              <p:nvPr/>
            </p:nvSpPr>
            <p:spPr>
              <a:xfrm>
                <a:off x="114300" y="-28575"/>
                <a:ext cx="584200" cy="727075"/>
              </a:xfrm>
              <a:prstGeom prst="rect">
                <a:avLst/>
              </a:prstGeom>
              <a:noFill/>
              <a:ln>
                <a:noFill/>
              </a:ln>
            </p:spPr>
            <p:txBody>
              <a:bodyPr spcFirstLastPara="1" wrap="square" lIns="16275" tIns="16275" rIns="16275" bIns="16275" anchor="ctr" anchorCtr="0">
                <a:noAutofit/>
              </a:bodyPr>
              <a:lstStyle/>
              <a:p>
                <a:pPr marL="0" marR="0" lvl="0" indent="0" algn="ctr" rtl="0">
                  <a:lnSpc>
                    <a:spcPct val="108833"/>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289" name="Google Shape;289;p29"/>
            <p:cNvGrpSpPr/>
            <p:nvPr/>
          </p:nvGrpSpPr>
          <p:grpSpPr>
            <a:xfrm>
              <a:off x="1736587" y="2559863"/>
              <a:ext cx="954406" cy="853746"/>
              <a:chOff x="0" y="-28575"/>
              <a:chExt cx="812800" cy="727075"/>
            </a:xfrm>
          </p:grpSpPr>
          <p:sp>
            <p:nvSpPr>
              <p:cNvPr id="290" name="Google Shape;290;p29"/>
              <p:cNvSpPr/>
              <p:nvPr/>
            </p:nvSpPr>
            <p:spPr>
              <a:xfrm>
                <a:off x="0" y="0"/>
                <a:ext cx="812800" cy="698500"/>
              </a:xfrm>
              <a:custGeom>
                <a:avLst/>
                <a:gdLst/>
                <a:ahLst/>
                <a:cxnLst/>
                <a:rect l="l" t="t" r="r" b="b"/>
                <a:pathLst>
                  <a:path w="812800" h="698500" extrusionOk="0">
                    <a:moveTo>
                      <a:pt x="812800" y="349250"/>
                    </a:moveTo>
                    <a:lnTo>
                      <a:pt x="609600" y="698500"/>
                    </a:lnTo>
                    <a:lnTo>
                      <a:pt x="203200" y="698500"/>
                    </a:lnTo>
                    <a:lnTo>
                      <a:pt x="0" y="349250"/>
                    </a:lnTo>
                    <a:lnTo>
                      <a:pt x="203200" y="0"/>
                    </a:lnTo>
                    <a:lnTo>
                      <a:pt x="609600" y="0"/>
                    </a:lnTo>
                    <a:lnTo>
                      <a:pt x="812800" y="349250"/>
                    </a:lnTo>
                    <a:close/>
                  </a:path>
                </a:pathLst>
              </a:custGeom>
              <a:solidFill>
                <a:srgbClr val="1B4586">
                  <a:alpha val="64705"/>
                </a:srgbClr>
              </a:solidFill>
              <a:ln>
                <a:noFill/>
              </a:ln>
            </p:spPr>
          </p:sp>
          <p:sp>
            <p:nvSpPr>
              <p:cNvPr id="291" name="Google Shape;291;p29"/>
              <p:cNvSpPr txBox="1"/>
              <p:nvPr/>
            </p:nvSpPr>
            <p:spPr>
              <a:xfrm>
                <a:off x="114300" y="-28575"/>
                <a:ext cx="584200" cy="727075"/>
              </a:xfrm>
              <a:prstGeom prst="rect">
                <a:avLst/>
              </a:prstGeom>
              <a:noFill/>
              <a:ln>
                <a:noFill/>
              </a:ln>
            </p:spPr>
            <p:txBody>
              <a:bodyPr spcFirstLastPara="1" wrap="square" lIns="16275" tIns="16275" rIns="16275" bIns="16275" anchor="ctr" anchorCtr="0">
                <a:noAutofit/>
              </a:bodyPr>
              <a:lstStyle/>
              <a:p>
                <a:pPr marL="0" marR="0" lvl="0" indent="0" algn="ctr" rtl="0">
                  <a:lnSpc>
                    <a:spcPct val="108833"/>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292" name="Google Shape;292;p29"/>
            <p:cNvGrpSpPr/>
            <p:nvPr/>
          </p:nvGrpSpPr>
          <p:grpSpPr>
            <a:xfrm>
              <a:off x="720763" y="3296198"/>
              <a:ext cx="589574" cy="527392"/>
              <a:chOff x="0" y="-28575"/>
              <a:chExt cx="812800" cy="727075"/>
            </a:xfrm>
          </p:grpSpPr>
          <p:sp>
            <p:nvSpPr>
              <p:cNvPr id="293" name="Google Shape;293;p29"/>
              <p:cNvSpPr/>
              <p:nvPr/>
            </p:nvSpPr>
            <p:spPr>
              <a:xfrm>
                <a:off x="0" y="0"/>
                <a:ext cx="812800" cy="698500"/>
              </a:xfrm>
              <a:custGeom>
                <a:avLst/>
                <a:gdLst/>
                <a:ahLst/>
                <a:cxnLst/>
                <a:rect l="l" t="t" r="r" b="b"/>
                <a:pathLst>
                  <a:path w="812800" h="698500" extrusionOk="0">
                    <a:moveTo>
                      <a:pt x="812800" y="349250"/>
                    </a:moveTo>
                    <a:lnTo>
                      <a:pt x="609600" y="698500"/>
                    </a:lnTo>
                    <a:lnTo>
                      <a:pt x="203200" y="698500"/>
                    </a:lnTo>
                    <a:lnTo>
                      <a:pt x="0" y="349250"/>
                    </a:lnTo>
                    <a:lnTo>
                      <a:pt x="203200" y="0"/>
                    </a:lnTo>
                    <a:lnTo>
                      <a:pt x="609600" y="0"/>
                    </a:lnTo>
                    <a:lnTo>
                      <a:pt x="812800" y="349250"/>
                    </a:lnTo>
                    <a:close/>
                  </a:path>
                </a:pathLst>
              </a:custGeom>
              <a:solidFill>
                <a:srgbClr val="FAC617">
                  <a:alpha val="64705"/>
                </a:srgbClr>
              </a:solidFill>
              <a:ln>
                <a:noFill/>
              </a:ln>
            </p:spPr>
          </p:sp>
          <p:sp>
            <p:nvSpPr>
              <p:cNvPr id="294" name="Google Shape;294;p29"/>
              <p:cNvSpPr txBox="1"/>
              <p:nvPr/>
            </p:nvSpPr>
            <p:spPr>
              <a:xfrm>
                <a:off x="114300" y="-28575"/>
                <a:ext cx="584200" cy="727075"/>
              </a:xfrm>
              <a:prstGeom prst="rect">
                <a:avLst/>
              </a:prstGeom>
              <a:noFill/>
              <a:ln>
                <a:noFill/>
              </a:ln>
            </p:spPr>
            <p:txBody>
              <a:bodyPr spcFirstLastPara="1" wrap="square" lIns="16275" tIns="16275" rIns="16275" bIns="16275" anchor="ctr" anchorCtr="0">
                <a:noAutofit/>
              </a:bodyPr>
              <a:lstStyle/>
              <a:p>
                <a:pPr marL="0" marR="0" lvl="0" indent="0" algn="ctr" rtl="0">
                  <a:lnSpc>
                    <a:spcPct val="108833"/>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grpSp>
        <p:nvGrpSpPr>
          <p:cNvPr id="295" name="Google Shape;295;p29"/>
          <p:cNvGrpSpPr/>
          <p:nvPr/>
        </p:nvGrpSpPr>
        <p:grpSpPr>
          <a:xfrm>
            <a:off x="47073" y="2620245"/>
            <a:ext cx="1270606" cy="2218586"/>
            <a:chOff x="0" y="-52683"/>
            <a:chExt cx="3388283" cy="5916230"/>
          </a:xfrm>
        </p:grpSpPr>
        <p:sp>
          <p:nvSpPr>
            <p:cNvPr id="296" name="Google Shape;296;p29"/>
            <p:cNvSpPr/>
            <p:nvPr/>
          </p:nvSpPr>
          <p:spPr>
            <a:xfrm>
              <a:off x="1261400" y="2979247"/>
              <a:ext cx="2126883" cy="1773393"/>
            </a:xfrm>
            <a:custGeom>
              <a:avLst/>
              <a:gdLst/>
              <a:ahLst/>
              <a:cxnLst/>
              <a:rect l="l" t="t" r="r" b="b"/>
              <a:pathLst>
                <a:path w="2126883" h="1773393" extrusionOk="0">
                  <a:moveTo>
                    <a:pt x="0" y="0"/>
                  </a:moveTo>
                  <a:lnTo>
                    <a:pt x="2126883" y="0"/>
                  </a:lnTo>
                  <a:lnTo>
                    <a:pt x="2126883" y="1773393"/>
                  </a:lnTo>
                  <a:lnTo>
                    <a:pt x="0" y="1773393"/>
                  </a:lnTo>
                  <a:lnTo>
                    <a:pt x="0" y="0"/>
                  </a:lnTo>
                  <a:close/>
                </a:path>
              </a:pathLst>
            </a:custGeom>
            <a:blipFill rotWithShape="1">
              <a:blip r:embed="rId6">
                <a:alphaModFix amt="14300"/>
              </a:blip>
              <a:stretch>
                <a:fillRect l="-8419" t="-7955" r="-2748" b="-25370"/>
              </a:stretch>
            </a:blipFill>
            <a:ln>
              <a:noFill/>
            </a:ln>
          </p:spPr>
        </p:sp>
        <p:grpSp>
          <p:nvGrpSpPr>
            <p:cNvPr id="297" name="Google Shape;297;p29"/>
            <p:cNvGrpSpPr/>
            <p:nvPr/>
          </p:nvGrpSpPr>
          <p:grpSpPr>
            <a:xfrm>
              <a:off x="0" y="2050111"/>
              <a:ext cx="1729471" cy="1547066"/>
              <a:chOff x="0" y="-28575"/>
              <a:chExt cx="812800" cy="727075"/>
            </a:xfrm>
          </p:grpSpPr>
          <p:sp>
            <p:nvSpPr>
              <p:cNvPr id="298" name="Google Shape;298;p29"/>
              <p:cNvSpPr/>
              <p:nvPr/>
            </p:nvSpPr>
            <p:spPr>
              <a:xfrm>
                <a:off x="0" y="0"/>
                <a:ext cx="812800" cy="698500"/>
              </a:xfrm>
              <a:custGeom>
                <a:avLst/>
                <a:gdLst/>
                <a:ahLst/>
                <a:cxnLst/>
                <a:rect l="l" t="t" r="r" b="b"/>
                <a:pathLst>
                  <a:path w="812800" h="698500" extrusionOk="0">
                    <a:moveTo>
                      <a:pt x="812800" y="349250"/>
                    </a:moveTo>
                    <a:lnTo>
                      <a:pt x="609600" y="698500"/>
                    </a:lnTo>
                    <a:lnTo>
                      <a:pt x="203200" y="698500"/>
                    </a:lnTo>
                    <a:lnTo>
                      <a:pt x="0" y="349250"/>
                    </a:lnTo>
                    <a:lnTo>
                      <a:pt x="203200" y="0"/>
                    </a:lnTo>
                    <a:lnTo>
                      <a:pt x="609600" y="0"/>
                    </a:lnTo>
                    <a:lnTo>
                      <a:pt x="812800" y="349250"/>
                    </a:lnTo>
                    <a:close/>
                  </a:path>
                </a:pathLst>
              </a:custGeom>
              <a:solidFill>
                <a:srgbClr val="FAC617">
                  <a:alpha val="64705"/>
                </a:srgbClr>
              </a:solidFill>
              <a:ln>
                <a:noFill/>
              </a:ln>
            </p:spPr>
          </p:sp>
          <p:sp>
            <p:nvSpPr>
              <p:cNvPr id="299" name="Google Shape;299;p29"/>
              <p:cNvSpPr txBox="1"/>
              <p:nvPr/>
            </p:nvSpPr>
            <p:spPr>
              <a:xfrm>
                <a:off x="114300" y="-28575"/>
                <a:ext cx="584200" cy="727075"/>
              </a:xfrm>
              <a:prstGeom prst="rect">
                <a:avLst/>
              </a:prstGeom>
              <a:noFill/>
              <a:ln>
                <a:noFill/>
              </a:ln>
            </p:spPr>
            <p:txBody>
              <a:bodyPr spcFirstLastPara="1" wrap="square" lIns="16275" tIns="16275" rIns="16275" bIns="16275" anchor="ctr" anchorCtr="0">
                <a:noAutofit/>
              </a:bodyPr>
              <a:lstStyle/>
              <a:p>
                <a:pPr marL="0" marR="0" lvl="0" indent="0" algn="ctr" rtl="0">
                  <a:lnSpc>
                    <a:spcPct val="140028"/>
                  </a:lnSpc>
                  <a:spcBef>
                    <a:spcPts val="0"/>
                  </a:spcBef>
                  <a:spcAft>
                    <a:spcPts val="0"/>
                  </a:spcAft>
                  <a:buNone/>
                </a:pPr>
                <a:r>
                  <a:rPr lang="en" sz="700" b="0" i="0" u="none" strike="noStrike" cap="none">
                    <a:solidFill>
                      <a:srgbClr val="FFFFFF"/>
                    </a:solidFill>
                    <a:latin typeface="Arial"/>
                    <a:ea typeface="Arial"/>
                    <a:cs typeface="Arial"/>
                    <a:sym typeface="Arial"/>
                  </a:rPr>
                  <a:t>.</a:t>
                </a:r>
                <a:endParaRPr sz="700"/>
              </a:p>
            </p:txBody>
          </p:sp>
        </p:grpSp>
        <p:sp>
          <p:nvSpPr>
            <p:cNvPr id="300" name="Google Shape;300;p29"/>
            <p:cNvSpPr/>
            <p:nvPr/>
          </p:nvSpPr>
          <p:spPr>
            <a:xfrm>
              <a:off x="1016539" y="1433649"/>
              <a:ext cx="1910004" cy="1814567"/>
            </a:xfrm>
            <a:custGeom>
              <a:avLst/>
              <a:gdLst/>
              <a:ahLst/>
              <a:cxnLst/>
              <a:rect l="l" t="t" r="r" b="b"/>
              <a:pathLst>
                <a:path w="1910004" h="1814567" extrusionOk="0">
                  <a:moveTo>
                    <a:pt x="0" y="0"/>
                  </a:moveTo>
                  <a:lnTo>
                    <a:pt x="1910004" y="0"/>
                  </a:lnTo>
                  <a:lnTo>
                    <a:pt x="1910004" y="1814567"/>
                  </a:lnTo>
                  <a:lnTo>
                    <a:pt x="0" y="1814567"/>
                  </a:lnTo>
                  <a:lnTo>
                    <a:pt x="0" y="0"/>
                  </a:lnTo>
                  <a:close/>
                </a:path>
              </a:pathLst>
            </a:custGeom>
            <a:blipFill rotWithShape="1">
              <a:blip r:embed="rId6">
                <a:alphaModFix amt="15600"/>
              </a:blip>
              <a:stretch>
                <a:fillRect t="-1432" r="-6267" b="-10421"/>
              </a:stretch>
            </a:blipFill>
            <a:ln>
              <a:noFill/>
            </a:ln>
          </p:spPr>
        </p:sp>
        <p:grpSp>
          <p:nvGrpSpPr>
            <p:cNvPr id="301" name="Google Shape;301;p29"/>
            <p:cNvGrpSpPr/>
            <p:nvPr/>
          </p:nvGrpSpPr>
          <p:grpSpPr>
            <a:xfrm>
              <a:off x="1272738" y="1306978"/>
              <a:ext cx="1729471" cy="1547066"/>
              <a:chOff x="0" y="-28575"/>
              <a:chExt cx="812800" cy="727075"/>
            </a:xfrm>
          </p:grpSpPr>
          <p:sp>
            <p:nvSpPr>
              <p:cNvPr id="302" name="Google Shape;302;p29"/>
              <p:cNvSpPr/>
              <p:nvPr/>
            </p:nvSpPr>
            <p:spPr>
              <a:xfrm>
                <a:off x="0" y="0"/>
                <a:ext cx="812800" cy="698500"/>
              </a:xfrm>
              <a:custGeom>
                <a:avLst/>
                <a:gdLst/>
                <a:ahLst/>
                <a:cxnLst/>
                <a:rect l="l" t="t" r="r" b="b"/>
                <a:pathLst>
                  <a:path w="812800" h="698500" extrusionOk="0">
                    <a:moveTo>
                      <a:pt x="812800" y="349250"/>
                    </a:moveTo>
                    <a:lnTo>
                      <a:pt x="609600" y="698500"/>
                    </a:lnTo>
                    <a:lnTo>
                      <a:pt x="203200" y="698500"/>
                    </a:lnTo>
                    <a:lnTo>
                      <a:pt x="0" y="349250"/>
                    </a:lnTo>
                    <a:lnTo>
                      <a:pt x="203200" y="0"/>
                    </a:lnTo>
                    <a:lnTo>
                      <a:pt x="609600" y="0"/>
                    </a:lnTo>
                    <a:lnTo>
                      <a:pt x="812800" y="349250"/>
                    </a:lnTo>
                    <a:close/>
                  </a:path>
                </a:pathLst>
              </a:custGeom>
              <a:solidFill>
                <a:srgbClr val="FAC617">
                  <a:alpha val="64705"/>
                </a:srgbClr>
              </a:solidFill>
              <a:ln>
                <a:noFill/>
              </a:ln>
            </p:spPr>
          </p:sp>
          <p:sp>
            <p:nvSpPr>
              <p:cNvPr id="303" name="Google Shape;303;p29"/>
              <p:cNvSpPr txBox="1"/>
              <p:nvPr/>
            </p:nvSpPr>
            <p:spPr>
              <a:xfrm>
                <a:off x="114300" y="-28575"/>
                <a:ext cx="584200" cy="727075"/>
              </a:xfrm>
              <a:prstGeom prst="rect">
                <a:avLst/>
              </a:prstGeom>
              <a:noFill/>
              <a:ln>
                <a:noFill/>
              </a:ln>
            </p:spPr>
            <p:txBody>
              <a:bodyPr spcFirstLastPara="1" wrap="square" lIns="16275" tIns="16275" rIns="16275" bIns="16275" anchor="ctr" anchorCtr="0">
                <a:noAutofit/>
              </a:bodyPr>
              <a:lstStyle/>
              <a:p>
                <a:pPr marL="0" marR="0" lvl="0" indent="0" algn="ctr" rtl="0">
                  <a:lnSpc>
                    <a:spcPct val="140028"/>
                  </a:lnSpc>
                  <a:spcBef>
                    <a:spcPts val="0"/>
                  </a:spcBef>
                  <a:spcAft>
                    <a:spcPts val="0"/>
                  </a:spcAft>
                  <a:buNone/>
                </a:pPr>
                <a:r>
                  <a:rPr lang="en" sz="700" b="0" i="0" u="none" strike="noStrike" cap="none">
                    <a:solidFill>
                      <a:srgbClr val="FFFFFF"/>
                    </a:solidFill>
                    <a:latin typeface="Arial"/>
                    <a:ea typeface="Arial"/>
                    <a:cs typeface="Arial"/>
                    <a:sym typeface="Arial"/>
                  </a:rPr>
                  <a:t>.</a:t>
                </a:r>
                <a:endParaRPr sz="700"/>
              </a:p>
            </p:txBody>
          </p:sp>
        </p:grpSp>
        <p:sp>
          <p:nvSpPr>
            <p:cNvPr id="304" name="Google Shape;304;p29"/>
            <p:cNvSpPr/>
            <p:nvPr/>
          </p:nvSpPr>
          <p:spPr>
            <a:xfrm>
              <a:off x="1508992" y="4597946"/>
              <a:ext cx="1332165" cy="1265601"/>
            </a:xfrm>
            <a:custGeom>
              <a:avLst/>
              <a:gdLst/>
              <a:ahLst/>
              <a:cxnLst/>
              <a:rect l="l" t="t" r="r" b="b"/>
              <a:pathLst>
                <a:path w="1332165" h="1265601" extrusionOk="0">
                  <a:moveTo>
                    <a:pt x="0" y="0"/>
                  </a:moveTo>
                  <a:lnTo>
                    <a:pt x="1332165" y="0"/>
                  </a:lnTo>
                  <a:lnTo>
                    <a:pt x="1332165" y="1265601"/>
                  </a:lnTo>
                  <a:lnTo>
                    <a:pt x="0" y="1265601"/>
                  </a:lnTo>
                  <a:lnTo>
                    <a:pt x="0" y="0"/>
                  </a:lnTo>
                  <a:close/>
                </a:path>
              </a:pathLst>
            </a:custGeom>
            <a:blipFill rotWithShape="1">
              <a:blip r:embed="rId6">
                <a:alphaModFix amt="9099"/>
              </a:blip>
              <a:stretch>
                <a:fillRect t="-1432" r="-6267" b="-10421"/>
              </a:stretch>
            </a:blipFill>
            <a:ln>
              <a:noFill/>
            </a:ln>
          </p:spPr>
        </p:sp>
        <p:sp>
          <p:nvSpPr>
            <p:cNvPr id="305" name="Google Shape;305;p29"/>
            <p:cNvSpPr/>
            <p:nvPr/>
          </p:nvSpPr>
          <p:spPr>
            <a:xfrm>
              <a:off x="644676" y="3804946"/>
              <a:ext cx="864316" cy="821129"/>
            </a:xfrm>
            <a:custGeom>
              <a:avLst/>
              <a:gdLst/>
              <a:ahLst/>
              <a:cxnLst/>
              <a:rect l="l" t="t" r="r" b="b"/>
              <a:pathLst>
                <a:path w="864316" h="821129" extrusionOk="0">
                  <a:moveTo>
                    <a:pt x="0" y="0"/>
                  </a:moveTo>
                  <a:lnTo>
                    <a:pt x="864316" y="0"/>
                  </a:lnTo>
                  <a:lnTo>
                    <a:pt x="864316" y="821129"/>
                  </a:lnTo>
                  <a:lnTo>
                    <a:pt x="0" y="821129"/>
                  </a:lnTo>
                  <a:lnTo>
                    <a:pt x="0" y="0"/>
                  </a:lnTo>
                  <a:close/>
                </a:path>
              </a:pathLst>
            </a:custGeom>
            <a:blipFill rotWithShape="1">
              <a:blip r:embed="rId6">
                <a:alphaModFix amt="9099"/>
              </a:blip>
              <a:stretch>
                <a:fillRect t="-1432" r="-6267" b="-10421"/>
              </a:stretch>
            </a:blipFill>
            <a:ln>
              <a:noFill/>
            </a:ln>
          </p:spPr>
        </p:sp>
        <p:grpSp>
          <p:nvGrpSpPr>
            <p:cNvPr id="306" name="Google Shape;306;p29"/>
            <p:cNvGrpSpPr/>
            <p:nvPr/>
          </p:nvGrpSpPr>
          <p:grpSpPr>
            <a:xfrm>
              <a:off x="630320" y="3649339"/>
              <a:ext cx="772438" cy="690970"/>
              <a:chOff x="0" y="-28575"/>
              <a:chExt cx="812800" cy="727075"/>
            </a:xfrm>
          </p:grpSpPr>
          <p:sp>
            <p:nvSpPr>
              <p:cNvPr id="307" name="Google Shape;307;p29"/>
              <p:cNvSpPr/>
              <p:nvPr/>
            </p:nvSpPr>
            <p:spPr>
              <a:xfrm>
                <a:off x="0" y="0"/>
                <a:ext cx="812800" cy="698500"/>
              </a:xfrm>
              <a:custGeom>
                <a:avLst/>
                <a:gdLst/>
                <a:ahLst/>
                <a:cxnLst/>
                <a:rect l="l" t="t" r="r" b="b"/>
                <a:pathLst>
                  <a:path w="812800" h="698500" extrusionOk="0">
                    <a:moveTo>
                      <a:pt x="812800" y="349250"/>
                    </a:moveTo>
                    <a:lnTo>
                      <a:pt x="609600" y="698500"/>
                    </a:lnTo>
                    <a:lnTo>
                      <a:pt x="203200" y="698500"/>
                    </a:lnTo>
                    <a:lnTo>
                      <a:pt x="0" y="349250"/>
                    </a:lnTo>
                    <a:lnTo>
                      <a:pt x="203200" y="0"/>
                    </a:lnTo>
                    <a:lnTo>
                      <a:pt x="609600" y="0"/>
                    </a:lnTo>
                    <a:lnTo>
                      <a:pt x="812800" y="349250"/>
                    </a:lnTo>
                    <a:close/>
                  </a:path>
                </a:pathLst>
              </a:custGeom>
              <a:solidFill>
                <a:srgbClr val="FAC617">
                  <a:alpha val="64705"/>
                </a:srgbClr>
              </a:solidFill>
              <a:ln>
                <a:noFill/>
              </a:ln>
            </p:spPr>
          </p:sp>
          <p:sp>
            <p:nvSpPr>
              <p:cNvPr id="308" name="Google Shape;308;p29"/>
              <p:cNvSpPr txBox="1"/>
              <p:nvPr/>
            </p:nvSpPr>
            <p:spPr>
              <a:xfrm>
                <a:off x="114300" y="-28575"/>
                <a:ext cx="584200" cy="727075"/>
              </a:xfrm>
              <a:prstGeom prst="rect">
                <a:avLst/>
              </a:prstGeom>
              <a:noFill/>
              <a:ln>
                <a:noFill/>
              </a:ln>
            </p:spPr>
            <p:txBody>
              <a:bodyPr spcFirstLastPara="1" wrap="square" lIns="16275" tIns="16275" rIns="16275" bIns="16275" anchor="ctr" anchorCtr="0">
                <a:noAutofit/>
              </a:bodyPr>
              <a:lstStyle/>
              <a:p>
                <a:pPr marL="0" marR="0" lvl="0" indent="0" algn="ctr" rtl="0">
                  <a:lnSpc>
                    <a:spcPct val="108833"/>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309" name="Google Shape;309;p29"/>
            <p:cNvSpPr/>
            <p:nvPr/>
          </p:nvSpPr>
          <p:spPr>
            <a:xfrm>
              <a:off x="1648768" y="3073304"/>
              <a:ext cx="1572822" cy="1414311"/>
            </a:xfrm>
            <a:custGeom>
              <a:avLst/>
              <a:gdLst/>
              <a:ahLst/>
              <a:cxnLst/>
              <a:rect l="l" t="t" r="r" b="b"/>
              <a:pathLst>
                <a:path w="1572822" h="1414311" extrusionOk="0">
                  <a:moveTo>
                    <a:pt x="0" y="0"/>
                  </a:moveTo>
                  <a:lnTo>
                    <a:pt x="1572823" y="0"/>
                  </a:lnTo>
                  <a:lnTo>
                    <a:pt x="1572823" y="1414310"/>
                  </a:lnTo>
                  <a:lnTo>
                    <a:pt x="0" y="1414310"/>
                  </a:lnTo>
                  <a:lnTo>
                    <a:pt x="0" y="0"/>
                  </a:lnTo>
                  <a:close/>
                </a:path>
              </a:pathLst>
            </a:custGeom>
            <a:blipFill rotWithShape="1">
              <a:blip r:embed="rId6">
                <a:alphaModFix amt="10399"/>
              </a:blip>
              <a:stretch>
                <a:fillRect l="-67798" t="-54923" r="-4253" b="-36413"/>
              </a:stretch>
            </a:blipFill>
            <a:ln>
              <a:noFill/>
            </a:ln>
          </p:spPr>
        </p:sp>
        <p:grpSp>
          <p:nvGrpSpPr>
            <p:cNvPr id="310" name="Google Shape;310;p29"/>
            <p:cNvGrpSpPr/>
            <p:nvPr/>
          </p:nvGrpSpPr>
          <p:grpSpPr>
            <a:xfrm>
              <a:off x="1272738" y="2793243"/>
              <a:ext cx="1729471" cy="1547066"/>
              <a:chOff x="0" y="-28575"/>
              <a:chExt cx="812800" cy="727075"/>
            </a:xfrm>
          </p:grpSpPr>
          <p:sp>
            <p:nvSpPr>
              <p:cNvPr id="311" name="Google Shape;311;p29"/>
              <p:cNvSpPr/>
              <p:nvPr/>
            </p:nvSpPr>
            <p:spPr>
              <a:xfrm>
                <a:off x="0" y="0"/>
                <a:ext cx="812800" cy="698500"/>
              </a:xfrm>
              <a:custGeom>
                <a:avLst/>
                <a:gdLst/>
                <a:ahLst/>
                <a:cxnLst/>
                <a:rect l="l" t="t" r="r" b="b"/>
                <a:pathLst>
                  <a:path w="812800" h="698500" extrusionOk="0">
                    <a:moveTo>
                      <a:pt x="812800" y="349250"/>
                    </a:moveTo>
                    <a:lnTo>
                      <a:pt x="609600" y="698500"/>
                    </a:lnTo>
                    <a:lnTo>
                      <a:pt x="203200" y="698500"/>
                    </a:lnTo>
                    <a:lnTo>
                      <a:pt x="0" y="349250"/>
                    </a:lnTo>
                    <a:lnTo>
                      <a:pt x="203200" y="0"/>
                    </a:lnTo>
                    <a:lnTo>
                      <a:pt x="609600" y="0"/>
                    </a:lnTo>
                    <a:lnTo>
                      <a:pt x="812800" y="349250"/>
                    </a:lnTo>
                    <a:close/>
                  </a:path>
                </a:pathLst>
              </a:custGeom>
              <a:solidFill>
                <a:srgbClr val="1B4586">
                  <a:alpha val="64705"/>
                </a:srgbClr>
              </a:solidFill>
              <a:ln>
                <a:noFill/>
              </a:ln>
            </p:spPr>
          </p:sp>
          <p:sp>
            <p:nvSpPr>
              <p:cNvPr id="312" name="Google Shape;312;p29"/>
              <p:cNvSpPr txBox="1"/>
              <p:nvPr/>
            </p:nvSpPr>
            <p:spPr>
              <a:xfrm>
                <a:off x="114300" y="-28575"/>
                <a:ext cx="584200" cy="727075"/>
              </a:xfrm>
              <a:prstGeom prst="rect">
                <a:avLst/>
              </a:prstGeom>
              <a:noFill/>
              <a:ln>
                <a:noFill/>
              </a:ln>
            </p:spPr>
            <p:txBody>
              <a:bodyPr spcFirstLastPara="1" wrap="square" lIns="16275" tIns="16275" rIns="16275" bIns="16275" anchor="ctr" anchorCtr="0">
                <a:noAutofit/>
              </a:bodyPr>
              <a:lstStyle/>
              <a:p>
                <a:pPr marL="0" marR="0" lvl="0" indent="0" algn="ctr" rtl="0">
                  <a:lnSpc>
                    <a:spcPct val="108833"/>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313" name="Google Shape;313;p29"/>
            <p:cNvGrpSpPr/>
            <p:nvPr/>
          </p:nvGrpSpPr>
          <p:grpSpPr>
            <a:xfrm>
              <a:off x="1342623" y="-52683"/>
              <a:ext cx="1498534" cy="1340485"/>
              <a:chOff x="0" y="-28575"/>
              <a:chExt cx="812800" cy="727075"/>
            </a:xfrm>
          </p:grpSpPr>
          <p:sp>
            <p:nvSpPr>
              <p:cNvPr id="314" name="Google Shape;314;p29"/>
              <p:cNvSpPr/>
              <p:nvPr/>
            </p:nvSpPr>
            <p:spPr>
              <a:xfrm>
                <a:off x="0" y="0"/>
                <a:ext cx="812800" cy="698500"/>
              </a:xfrm>
              <a:custGeom>
                <a:avLst/>
                <a:gdLst/>
                <a:ahLst/>
                <a:cxnLst/>
                <a:rect l="l" t="t" r="r" b="b"/>
                <a:pathLst>
                  <a:path w="812800" h="698500" extrusionOk="0">
                    <a:moveTo>
                      <a:pt x="812800" y="349250"/>
                    </a:moveTo>
                    <a:lnTo>
                      <a:pt x="609600" y="698500"/>
                    </a:lnTo>
                    <a:lnTo>
                      <a:pt x="203200" y="698500"/>
                    </a:lnTo>
                    <a:lnTo>
                      <a:pt x="0" y="349250"/>
                    </a:lnTo>
                    <a:lnTo>
                      <a:pt x="203200" y="0"/>
                    </a:lnTo>
                    <a:lnTo>
                      <a:pt x="609600" y="0"/>
                    </a:lnTo>
                    <a:lnTo>
                      <a:pt x="812800" y="349250"/>
                    </a:lnTo>
                    <a:close/>
                  </a:path>
                </a:pathLst>
              </a:custGeom>
              <a:solidFill>
                <a:srgbClr val="1B4586">
                  <a:alpha val="64705"/>
                </a:srgbClr>
              </a:solidFill>
              <a:ln>
                <a:noFill/>
              </a:ln>
            </p:spPr>
          </p:sp>
          <p:sp>
            <p:nvSpPr>
              <p:cNvPr id="315" name="Google Shape;315;p29"/>
              <p:cNvSpPr txBox="1"/>
              <p:nvPr/>
            </p:nvSpPr>
            <p:spPr>
              <a:xfrm>
                <a:off x="114300" y="-28575"/>
                <a:ext cx="584200" cy="727075"/>
              </a:xfrm>
              <a:prstGeom prst="rect">
                <a:avLst/>
              </a:prstGeom>
              <a:noFill/>
              <a:ln>
                <a:noFill/>
              </a:ln>
            </p:spPr>
            <p:txBody>
              <a:bodyPr spcFirstLastPara="1" wrap="square" lIns="16275" tIns="16275" rIns="16275" bIns="16275" anchor="ctr" anchorCtr="0">
                <a:noAutofit/>
              </a:bodyPr>
              <a:lstStyle/>
              <a:p>
                <a:pPr marL="0" marR="0" lvl="0" indent="0" algn="ctr" rtl="0">
                  <a:lnSpc>
                    <a:spcPct val="108833"/>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316" name="Google Shape;316;p29"/>
            <p:cNvGrpSpPr/>
            <p:nvPr/>
          </p:nvGrpSpPr>
          <p:grpSpPr>
            <a:xfrm>
              <a:off x="1599798" y="4449809"/>
              <a:ext cx="1075351" cy="961935"/>
              <a:chOff x="0" y="-28575"/>
              <a:chExt cx="812800" cy="727075"/>
            </a:xfrm>
          </p:grpSpPr>
          <p:sp>
            <p:nvSpPr>
              <p:cNvPr id="317" name="Google Shape;317;p29"/>
              <p:cNvSpPr/>
              <p:nvPr/>
            </p:nvSpPr>
            <p:spPr>
              <a:xfrm>
                <a:off x="0" y="0"/>
                <a:ext cx="812800" cy="698500"/>
              </a:xfrm>
              <a:custGeom>
                <a:avLst/>
                <a:gdLst/>
                <a:ahLst/>
                <a:cxnLst/>
                <a:rect l="l" t="t" r="r" b="b"/>
                <a:pathLst>
                  <a:path w="812800" h="698500" extrusionOk="0">
                    <a:moveTo>
                      <a:pt x="812800" y="349250"/>
                    </a:moveTo>
                    <a:lnTo>
                      <a:pt x="609600" y="698500"/>
                    </a:lnTo>
                    <a:lnTo>
                      <a:pt x="203200" y="698500"/>
                    </a:lnTo>
                    <a:lnTo>
                      <a:pt x="0" y="349250"/>
                    </a:lnTo>
                    <a:lnTo>
                      <a:pt x="203200" y="0"/>
                    </a:lnTo>
                    <a:lnTo>
                      <a:pt x="609600" y="0"/>
                    </a:lnTo>
                    <a:lnTo>
                      <a:pt x="812800" y="349250"/>
                    </a:lnTo>
                    <a:close/>
                  </a:path>
                </a:pathLst>
              </a:custGeom>
              <a:solidFill>
                <a:srgbClr val="FAC617">
                  <a:alpha val="64705"/>
                </a:srgbClr>
              </a:solidFill>
              <a:ln>
                <a:noFill/>
              </a:ln>
            </p:spPr>
          </p:sp>
          <p:sp>
            <p:nvSpPr>
              <p:cNvPr id="318" name="Google Shape;318;p29"/>
              <p:cNvSpPr txBox="1"/>
              <p:nvPr/>
            </p:nvSpPr>
            <p:spPr>
              <a:xfrm>
                <a:off x="114300" y="-28575"/>
                <a:ext cx="584200" cy="727075"/>
              </a:xfrm>
              <a:prstGeom prst="rect">
                <a:avLst/>
              </a:prstGeom>
              <a:noFill/>
              <a:ln>
                <a:noFill/>
              </a:ln>
            </p:spPr>
            <p:txBody>
              <a:bodyPr spcFirstLastPara="1" wrap="square" lIns="16275" tIns="16275" rIns="16275" bIns="16275" anchor="ctr" anchorCtr="0">
                <a:noAutofit/>
              </a:bodyPr>
              <a:lstStyle/>
              <a:p>
                <a:pPr marL="0" marR="0" lvl="0" indent="0" algn="ctr" rtl="0">
                  <a:lnSpc>
                    <a:spcPct val="108833"/>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319" name="Google Shape;319;p29"/>
            <p:cNvSpPr/>
            <p:nvPr/>
          </p:nvSpPr>
          <p:spPr>
            <a:xfrm>
              <a:off x="653016" y="877238"/>
              <a:ext cx="864316" cy="821129"/>
            </a:xfrm>
            <a:custGeom>
              <a:avLst/>
              <a:gdLst/>
              <a:ahLst/>
              <a:cxnLst/>
              <a:rect l="l" t="t" r="r" b="b"/>
              <a:pathLst>
                <a:path w="864316" h="821129" extrusionOk="0">
                  <a:moveTo>
                    <a:pt x="0" y="0"/>
                  </a:moveTo>
                  <a:lnTo>
                    <a:pt x="864316" y="0"/>
                  </a:lnTo>
                  <a:lnTo>
                    <a:pt x="864316" y="821129"/>
                  </a:lnTo>
                  <a:lnTo>
                    <a:pt x="0" y="821129"/>
                  </a:lnTo>
                  <a:lnTo>
                    <a:pt x="0" y="0"/>
                  </a:lnTo>
                  <a:close/>
                </a:path>
              </a:pathLst>
            </a:custGeom>
            <a:blipFill rotWithShape="1">
              <a:blip r:embed="rId6">
                <a:alphaModFix amt="9099"/>
              </a:blip>
              <a:stretch>
                <a:fillRect t="-1432" r="-6267" b="-10421"/>
              </a:stretch>
            </a:blipFill>
            <a:ln>
              <a:noFill/>
            </a:ln>
          </p:spPr>
        </p:sp>
        <p:grpSp>
          <p:nvGrpSpPr>
            <p:cNvPr id="320" name="Google Shape;320;p29"/>
            <p:cNvGrpSpPr/>
            <p:nvPr/>
          </p:nvGrpSpPr>
          <p:grpSpPr>
            <a:xfrm>
              <a:off x="644676" y="742678"/>
              <a:ext cx="772438" cy="690970"/>
              <a:chOff x="0" y="-28575"/>
              <a:chExt cx="812800" cy="727075"/>
            </a:xfrm>
          </p:grpSpPr>
          <p:sp>
            <p:nvSpPr>
              <p:cNvPr id="321" name="Google Shape;321;p29"/>
              <p:cNvSpPr/>
              <p:nvPr/>
            </p:nvSpPr>
            <p:spPr>
              <a:xfrm>
                <a:off x="0" y="0"/>
                <a:ext cx="812800" cy="698500"/>
              </a:xfrm>
              <a:custGeom>
                <a:avLst/>
                <a:gdLst/>
                <a:ahLst/>
                <a:cxnLst/>
                <a:rect l="l" t="t" r="r" b="b"/>
                <a:pathLst>
                  <a:path w="812800" h="698500" extrusionOk="0">
                    <a:moveTo>
                      <a:pt x="812800" y="349250"/>
                    </a:moveTo>
                    <a:lnTo>
                      <a:pt x="609600" y="698500"/>
                    </a:lnTo>
                    <a:lnTo>
                      <a:pt x="203200" y="698500"/>
                    </a:lnTo>
                    <a:lnTo>
                      <a:pt x="0" y="349250"/>
                    </a:lnTo>
                    <a:lnTo>
                      <a:pt x="203200" y="0"/>
                    </a:lnTo>
                    <a:lnTo>
                      <a:pt x="609600" y="0"/>
                    </a:lnTo>
                    <a:lnTo>
                      <a:pt x="812800" y="349250"/>
                    </a:lnTo>
                    <a:close/>
                  </a:path>
                </a:pathLst>
              </a:custGeom>
              <a:solidFill>
                <a:srgbClr val="FAC617">
                  <a:alpha val="64705"/>
                </a:srgbClr>
              </a:solidFill>
              <a:ln>
                <a:noFill/>
              </a:ln>
            </p:spPr>
          </p:sp>
          <p:sp>
            <p:nvSpPr>
              <p:cNvPr id="322" name="Google Shape;322;p29"/>
              <p:cNvSpPr txBox="1"/>
              <p:nvPr/>
            </p:nvSpPr>
            <p:spPr>
              <a:xfrm>
                <a:off x="114300" y="-28575"/>
                <a:ext cx="584200" cy="727075"/>
              </a:xfrm>
              <a:prstGeom prst="rect">
                <a:avLst/>
              </a:prstGeom>
              <a:noFill/>
              <a:ln>
                <a:noFill/>
              </a:ln>
            </p:spPr>
            <p:txBody>
              <a:bodyPr spcFirstLastPara="1" wrap="square" lIns="16275" tIns="16275" rIns="16275" bIns="16275" anchor="ctr" anchorCtr="0">
                <a:noAutofit/>
              </a:bodyPr>
              <a:lstStyle/>
              <a:p>
                <a:pPr marL="0" marR="0" lvl="0" indent="0" algn="ctr" rtl="0">
                  <a:lnSpc>
                    <a:spcPct val="108833"/>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grpSp>
        <p:nvGrpSpPr>
          <p:cNvPr id="323" name="Google Shape;323;p29"/>
          <p:cNvGrpSpPr/>
          <p:nvPr/>
        </p:nvGrpSpPr>
        <p:grpSpPr>
          <a:xfrm>
            <a:off x="1317679" y="2772431"/>
            <a:ext cx="3395169" cy="793969"/>
            <a:chOff x="0" y="-28575"/>
            <a:chExt cx="1788402" cy="418222"/>
          </a:xfrm>
        </p:grpSpPr>
        <p:sp>
          <p:nvSpPr>
            <p:cNvPr id="324" name="Google Shape;324;p29"/>
            <p:cNvSpPr/>
            <p:nvPr/>
          </p:nvSpPr>
          <p:spPr>
            <a:xfrm>
              <a:off x="0" y="0"/>
              <a:ext cx="1788402" cy="389647"/>
            </a:xfrm>
            <a:custGeom>
              <a:avLst/>
              <a:gdLst/>
              <a:ahLst/>
              <a:cxnLst/>
              <a:rect l="l" t="t" r="r" b="b"/>
              <a:pathLst>
                <a:path w="1788402" h="389647" extrusionOk="0">
                  <a:moveTo>
                    <a:pt x="58147" y="0"/>
                  </a:moveTo>
                  <a:lnTo>
                    <a:pt x="1730255" y="0"/>
                  </a:lnTo>
                  <a:cubicBezTo>
                    <a:pt x="1762368" y="0"/>
                    <a:pt x="1788402" y="26033"/>
                    <a:pt x="1788402" y="58147"/>
                  </a:cubicBezTo>
                  <a:lnTo>
                    <a:pt x="1788402" y="331500"/>
                  </a:lnTo>
                  <a:cubicBezTo>
                    <a:pt x="1788402" y="363614"/>
                    <a:pt x="1762368" y="389647"/>
                    <a:pt x="1730255" y="389647"/>
                  </a:cubicBezTo>
                  <a:lnTo>
                    <a:pt x="58147" y="389647"/>
                  </a:lnTo>
                  <a:cubicBezTo>
                    <a:pt x="26033" y="389647"/>
                    <a:pt x="0" y="363614"/>
                    <a:pt x="0" y="331500"/>
                  </a:cubicBezTo>
                  <a:lnTo>
                    <a:pt x="0" y="58147"/>
                  </a:lnTo>
                  <a:cubicBezTo>
                    <a:pt x="0" y="26033"/>
                    <a:pt x="26033" y="0"/>
                    <a:pt x="58147" y="0"/>
                  </a:cubicBezTo>
                  <a:close/>
                </a:path>
              </a:pathLst>
            </a:custGeom>
            <a:solidFill>
              <a:srgbClr val="FCC60D"/>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325" name="Google Shape;325;p29"/>
            <p:cNvSpPr txBox="1"/>
            <p:nvPr/>
          </p:nvSpPr>
          <p:spPr>
            <a:xfrm>
              <a:off x="0" y="-28575"/>
              <a:ext cx="1788402" cy="418222"/>
            </a:xfrm>
            <a:prstGeom prst="rect">
              <a:avLst/>
            </a:prstGeom>
            <a:noFill/>
            <a:ln>
              <a:noFill/>
            </a:ln>
          </p:spPr>
          <p:txBody>
            <a:bodyPr spcFirstLastPara="1" wrap="square" lIns="25400" tIns="25400" rIns="25400" bIns="25400" anchor="ctr" anchorCtr="0">
              <a:noAutofit/>
            </a:bodyPr>
            <a:lstStyle/>
            <a:p>
              <a:pPr marL="0" marR="0" lvl="0" indent="0" algn="ctr" rtl="0">
                <a:lnSpc>
                  <a:spcPct val="108833"/>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326" name="Google Shape;326;p29"/>
          <p:cNvGrpSpPr/>
          <p:nvPr/>
        </p:nvGrpSpPr>
        <p:grpSpPr>
          <a:xfrm>
            <a:off x="173202" y="535382"/>
            <a:ext cx="3787031" cy="793969"/>
            <a:chOff x="0" y="-28575"/>
            <a:chExt cx="1994814" cy="418222"/>
          </a:xfrm>
        </p:grpSpPr>
        <p:sp>
          <p:nvSpPr>
            <p:cNvPr id="327" name="Google Shape;327;p29"/>
            <p:cNvSpPr/>
            <p:nvPr/>
          </p:nvSpPr>
          <p:spPr>
            <a:xfrm>
              <a:off x="0" y="0"/>
              <a:ext cx="1994814" cy="389647"/>
            </a:xfrm>
            <a:custGeom>
              <a:avLst/>
              <a:gdLst/>
              <a:ahLst/>
              <a:cxnLst/>
              <a:rect l="l" t="t" r="r" b="b"/>
              <a:pathLst>
                <a:path w="1994814" h="389647" extrusionOk="0">
                  <a:moveTo>
                    <a:pt x="52130" y="0"/>
                  </a:moveTo>
                  <a:lnTo>
                    <a:pt x="1942684" y="0"/>
                  </a:lnTo>
                  <a:cubicBezTo>
                    <a:pt x="1956510" y="0"/>
                    <a:pt x="1969769" y="5492"/>
                    <a:pt x="1979546" y="15269"/>
                  </a:cubicBezTo>
                  <a:cubicBezTo>
                    <a:pt x="1989322" y="25045"/>
                    <a:pt x="1994814" y="38304"/>
                    <a:pt x="1994814" y="52130"/>
                  </a:cubicBezTo>
                  <a:lnTo>
                    <a:pt x="1994814" y="337517"/>
                  </a:lnTo>
                  <a:cubicBezTo>
                    <a:pt x="1994814" y="351343"/>
                    <a:pt x="1989322" y="364603"/>
                    <a:pt x="1979546" y="374379"/>
                  </a:cubicBezTo>
                  <a:cubicBezTo>
                    <a:pt x="1969769" y="384155"/>
                    <a:pt x="1956510" y="389647"/>
                    <a:pt x="1942684" y="389647"/>
                  </a:cubicBezTo>
                  <a:lnTo>
                    <a:pt x="52130" y="389647"/>
                  </a:lnTo>
                  <a:cubicBezTo>
                    <a:pt x="38304" y="389647"/>
                    <a:pt x="25045" y="384155"/>
                    <a:pt x="15269" y="374379"/>
                  </a:cubicBezTo>
                  <a:cubicBezTo>
                    <a:pt x="5492" y="364603"/>
                    <a:pt x="0" y="351343"/>
                    <a:pt x="0" y="337517"/>
                  </a:cubicBezTo>
                  <a:lnTo>
                    <a:pt x="0" y="52130"/>
                  </a:lnTo>
                  <a:cubicBezTo>
                    <a:pt x="0" y="38304"/>
                    <a:pt x="5492" y="25045"/>
                    <a:pt x="15269" y="15269"/>
                  </a:cubicBezTo>
                  <a:cubicBezTo>
                    <a:pt x="25045" y="5492"/>
                    <a:pt x="38304" y="0"/>
                    <a:pt x="52130" y="0"/>
                  </a:cubicBezTo>
                  <a:close/>
                </a:path>
              </a:pathLst>
            </a:custGeom>
            <a:solidFill>
              <a:srgbClr val="FCC60D"/>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328" name="Google Shape;328;p29"/>
            <p:cNvSpPr txBox="1"/>
            <p:nvPr/>
          </p:nvSpPr>
          <p:spPr>
            <a:xfrm>
              <a:off x="0" y="-28575"/>
              <a:ext cx="1994814" cy="418222"/>
            </a:xfrm>
            <a:prstGeom prst="rect">
              <a:avLst/>
            </a:prstGeom>
            <a:noFill/>
            <a:ln>
              <a:noFill/>
            </a:ln>
          </p:spPr>
          <p:txBody>
            <a:bodyPr spcFirstLastPara="1" wrap="square" lIns="25400" tIns="25400" rIns="25400" bIns="25400" anchor="ctr" anchorCtr="0">
              <a:noAutofit/>
            </a:bodyPr>
            <a:lstStyle/>
            <a:p>
              <a:pPr marL="0" marR="0" lvl="0" indent="0" algn="ctr" rtl="0">
                <a:lnSpc>
                  <a:spcPct val="108833"/>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329" name="Google Shape;329;p29"/>
          <p:cNvSpPr txBox="1"/>
          <p:nvPr/>
        </p:nvSpPr>
        <p:spPr>
          <a:xfrm>
            <a:off x="-102052" y="711100"/>
            <a:ext cx="4221000" cy="4002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 sz="2600" b="0" i="0" u="none" strike="noStrike" cap="none" dirty="0">
                <a:solidFill>
                  <a:srgbClr val="FFFFFF"/>
                </a:solidFill>
                <a:latin typeface="Arial"/>
                <a:ea typeface="Arial"/>
                <a:cs typeface="Arial"/>
                <a:sym typeface="Arial"/>
              </a:rPr>
              <a:t>EXISTING SOLUTION</a:t>
            </a:r>
            <a:endParaRPr sz="700" dirty="0"/>
          </a:p>
        </p:txBody>
      </p:sp>
      <p:sp>
        <p:nvSpPr>
          <p:cNvPr id="330" name="Google Shape;330;p29"/>
          <p:cNvSpPr txBox="1"/>
          <p:nvPr/>
        </p:nvSpPr>
        <p:spPr>
          <a:xfrm>
            <a:off x="1767927" y="2889874"/>
            <a:ext cx="2134077" cy="551418"/>
          </a:xfrm>
          <a:prstGeom prst="rect">
            <a:avLst/>
          </a:prstGeom>
          <a:noFill/>
          <a:ln>
            <a:noFill/>
          </a:ln>
        </p:spPr>
        <p:txBody>
          <a:bodyPr spcFirstLastPara="1" wrap="square" lIns="0" tIns="0" rIns="0" bIns="0" anchor="t" anchorCtr="0">
            <a:spAutoFit/>
          </a:bodyPr>
          <a:lstStyle/>
          <a:p>
            <a:pPr marL="0" marR="0" lvl="0" indent="0" algn="ctr" rtl="0">
              <a:lnSpc>
                <a:spcPct val="139993"/>
              </a:lnSpc>
              <a:spcBef>
                <a:spcPts val="0"/>
              </a:spcBef>
              <a:spcAft>
                <a:spcPts val="0"/>
              </a:spcAft>
              <a:buNone/>
            </a:pPr>
            <a:r>
              <a:rPr lang="en" sz="3200" b="0" i="0" u="none" strike="noStrike" cap="none" dirty="0">
                <a:solidFill>
                  <a:srgbClr val="FFFFFF"/>
                </a:solidFill>
                <a:latin typeface="Arial"/>
                <a:ea typeface="Arial"/>
                <a:cs typeface="Arial"/>
                <a:sym typeface="Arial"/>
              </a:rPr>
              <a:t>SOLUTION</a:t>
            </a:r>
            <a:endParaRPr sz="700" dirty="0"/>
          </a:p>
        </p:txBody>
      </p:sp>
      <p:sp>
        <p:nvSpPr>
          <p:cNvPr id="331" name="Google Shape;331;p29"/>
          <p:cNvSpPr txBox="1"/>
          <p:nvPr/>
        </p:nvSpPr>
        <p:spPr>
          <a:xfrm>
            <a:off x="1408882" y="3687467"/>
            <a:ext cx="5510100" cy="1077218"/>
          </a:xfrm>
          <a:prstGeom prst="rect">
            <a:avLst/>
          </a:prstGeom>
          <a:noFill/>
          <a:ln>
            <a:noFill/>
          </a:ln>
        </p:spPr>
        <p:txBody>
          <a:bodyPr spcFirstLastPara="1" wrap="square" lIns="0" tIns="0" rIns="0" bIns="0" anchor="t" anchorCtr="0">
            <a:spAutoFit/>
          </a:bodyPr>
          <a:lstStyle/>
          <a:p>
            <a:pPr marL="0" marR="0" lvl="0" indent="0" algn="l" rtl="0">
              <a:lnSpc>
                <a:spcPct val="140021"/>
              </a:lnSpc>
              <a:spcBef>
                <a:spcPts val="0"/>
              </a:spcBef>
              <a:spcAft>
                <a:spcPts val="0"/>
              </a:spcAft>
              <a:buNone/>
            </a:pPr>
            <a:r>
              <a:rPr lang="en-US" sz="1000" dirty="0">
                <a:solidFill>
                  <a:schemeClr val="bg1"/>
                </a:solidFill>
              </a:rPr>
              <a:t>Our solution transforms appointment scheduling in academia with a tailored platform designed for college students and professors. Featuring intuitive features like customizable preferences and automated notifications, our solution streamlines communication and minimizes scheduling conflicts. By prioritizing user experience and collaboration, we empower academic communities to efficiently manage appointments and foster meaningful interactions.</a:t>
            </a:r>
            <a:endParaRPr sz="1000" dirty="0">
              <a:solidFill>
                <a:schemeClr val="bg1"/>
              </a:solidFill>
            </a:endParaRPr>
          </a:p>
        </p:txBody>
      </p:sp>
      <p:sp>
        <p:nvSpPr>
          <p:cNvPr id="332" name="Google Shape;332;p29"/>
          <p:cNvSpPr txBox="1"/>
          <p:nvPr/>
        </p:nvSpPr>
        <p:spPr>
          <a:xfrm>
            <a:off x="229796" y="1560525"/>
            <a:ext cx="6074700" cy="646331"/>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1000" dirty="0">
                <a:solidFill>
                  <a:schemeClr val="bg1"/>
                </a:solidFill>
              </a:rPr>
              <a:t>Existing appointment scheduling solutions in academia, such as email, phone calls, and basic calendar software, lack the efficiency and customization needed for managing appointments effectively. These tools often lead to scheduling conflicts and missed collaboration opportunities due to their limited capabilities.</a:t>
            </a:r>
            <a:endParaRPr sz="1000" dirty="0">
              <a:solidFill>
                <a:schemeClr val="bg1"/>
              </a:solidFill>
            </a:endParaRPr>
          </a:p>
        </p:txBody>
      </p:sp>
      <p:pic>
        <p:nvPicPr>
          <p:cNvPr id="2" name="Recorded Sound">
            <a:hlinkClick r:id="" action="ppaction://media"/>
            <a:extLst>
              <a:ext uri="{FF2B5EF4-FFF2-40B4-BE49-F238E27FC236}">
                <a16:creationId xmlns:a16="http://schemas.microsoft.com/office/drawing/2014/main" id="{E0AB192A-3379-022D-A8CE-3BABE37A447E}"/>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362950" y="4322856"/>
            <a:ext cx="487363" cy="487363"/>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8789"/>
    </mc:Choice>
    <mc:Fallback>
      <p:transition spd="slow" advTm="2878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878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grpSp>
        <p:nvGrpSpPr>
          <p:cNvPr id="337" name="Google Shape;337;p30"/>
          <p:cNvGrpSpPr/>
          <p:nvPr/>
        </p:nvGrpSpPr>
        <p:grpSpPr>
          <a:xfrm>
            <a:off x="47072" y="391745"/>
            <a:ext cx="7826322" cy="2173260"/>
            <a:chOff x="0" y="-28575"/>
            <a:chExt cx="4122507" cy="1076395"/>
          </a:xfrm>
        </p:grpSpPr>
        <p:sp>
          <p:nvSpPr>
            <p:cNvPr id="338" name="Google Shape;338;p30"/>
            <p:cNvSpPr/>
            <p:nvPr/>
          </p:nvSpPr>
          <p:spPr>
            <a:xfrm>
              <a:off x="0" y="0"/>
              <a:ext cx="4122507" cy="1047820"/>
            </a:xfrm>
            <a:custGeom>
              <a:avLst/>
              <a:gdLst/>
              <a:ahLst/>
              <a:cxnLst/>
              <a:rect l="l" t="t" r="r" b="b"/>
              <a:pathLst>
                <a:path w="4122507" h="1047820" extrusionOk="0">
                  <a:moveTo>
                    <a:pt x="31655" y="0"/>
                  </a:moveTo>
                  <a:lnTo>
                    <a:pt x="4090852" y="0"/>
                  </a:lnTo>
                  <a:cubicBezTo>
                    <a:pt x="4108335" y="0"/>
                    <a:pt x="4122507" y="14172"/>
                    <a:pt x="4122507" y="31655"/>
                  </a:cubicBezTo>
                  <a:lnTo>
                    <a:pt x="4122507" y="1016165"/>
                  </a:lnTo>
                  <a:cubicBezTo>
                    <a:pt x="4122507" y="1024561"/>
                    <a:pt x="4119172" y="1032612"/>
                    <a:pt x="4113235" y="1038549"/>
                  </a:cubicBezTo>
                  <a:cubicBezTo>
                    <a:pt x="4107299" y="1044485"/>
                    <a:pt x="4099247" y="1047820"/>
                    <a:pt x="4090852" y="1047820"/>
                  </a:cubicBezTo>
                  <a:lnTo>
                    <a:pt x="31655" y="1047820"/>
                  </a:lnTo>
                  <a:cubicBezTo>
                    <a:pt x="23260" y="1047820"/>
                    <a:pt x="15208" y="1044485"/>
                    <a:pt x="9272" y="1038549"/>
                  </a:cubicBezTo>
                  <a:cubicBezTo>
                    <a:pt x="3335" y="1032612"/>
                    <a:pt x="0" y="1024561"/>
                    <a:pt x="0" y="1016165"/>
                  </a:cubicBezTo>
                  <a:lnTo>
                    <a:pt x="0" y="31655"/>
                  </a:lnTo>
                  <a:cubicBezTo>
                    <a:pt x="0" y="23260"/>
                    <a:pt x="3335" y="15208"/>
                    <a:pt x="9272" y="9272"/>
                  </a:cubicBezTo>
                  <a:cubicBezTo>
                    <a:pt x="15208" y="3335"/>
                    <a:pt x="23260" y="0"/>
                    <a:pt x="31655" y="0"/>
                  </a:cubicBezTo>
                  <a:close/>
                </a:path>
              </a:pathLst>
            </a:custGeom>
            <a:solidFill>
              <a:srgbClr val="1A4486"/>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339" name="Google Shape;339;p30"/>
            <p:cNvSpPr txBox="1"/>
            <p:nvPr/>
          </p:nvSpPr>
          <p:spPr>
            <a:xfrm>
              <a:off x="0" y="-28575"/>
              <a:ext cx="4122507" cy="1076395"/>
            </a:xfrm>
            <a:prstGeom prst="rect">
              <a:avLst/>
            </a:prstGeom>
            <a:noFill/>
            <a:ln>
              <a:noFill/>
            </a:ln>
          </p:spPr>
          <p:txBody>
            <a:bodyPr spcFirstLastPara="1" wrap="square" lIns="25400" tIns="25400" rIns="25400" bIns="25400" anchor="ctr" anchorCtr="0">
              <a:noAutofit/>
            </a:bodyPr>
            <a:lstStyle/>
            <a:p>
              <a:pPr marL="0" marR="0" lvl="0" indent="0" algn="ctr" rtl="0">
                <a:lnSpc>
                  <a:spcPct val="108833"/>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340" name="Google Shape;340;p30"/>
          <p:cNvGrpSpPr/>
          <p:nvPr/>
        </p:nvGrpSpPr>
        <p:grpSpPr>
          <a:xfrm>
            <a:off x="176477" y="586837"/>
            <a:ext cx="3802875" cy="802497"/>
            <a:chOff x="0" y="0"/>
            <a:chExt cx="2003160" cy="422714"/>
          </a:xfrm>
        </p:grpSpPr>
        <p:sp>
          <p:nvSpPr>
            <p:cNvPr id="341" name="Google Shape;341;p30"/>
            <p:cNvSpPr/>
            <p:nvPr/>
          </p:nvSpPr>
          <p:spPr>
            <a:xfrm>
              <a:off x="0" y="0"/>
              <a:ext cx="1994814" cy="389647"/>
            </a:xfrm>
            <a:custGeom>
              <a:avLst/>
              <a:gdLst/>
              <a:ahLst/>
              <a:cxnLst/>
              <a:rect l="l" t="t" r="r" b="b"/>
              <a:pathLst>
                <a:path w="1994814" h="389647" extrusionOk="0">
                  <a:moveTo>
                    <a:pt x="52130" y="0"/>
                  </a:moveTo>
                  <a:lnTo>
                    <a:pt x="1942684" y="0"/>
                  </a:lnTo>
                  <a:cubicBezTo>
                    <a:pt x="1956510" y="0"/>
                    <a:pt x="1969769" y="5492"/>
                    <a:pt x="1979546" y="15269"/>
                  </a:cubicBezTo>
                  <a:cubicBezTo>
                    <a:pt x="1989322" y="25045"/>
                    <a:pt x="1994814" y="38304"/>
                    <a:pt x="1994814" y="52130"/>
                  </a:cubicBezTo>
                  <a:lnTo>
                    <a:pt x="1994814" y="337517"/>
                  </a:lnTo>
                  <a:cubicBezTo>
                    <a:pt x="1994814" y="351343"/>
                    <a:pt x="1989322" y="364603"/>
                    <a:pt x="1979546" y="374379"/>
                  </a:cubicBezTo>
                  <a:cubicBezTo>
                    <a:pt x="1969769" y="384155"/>
                    <a:pt x="1956510" y="389647"/>
                    <a:pt x="1942684" y="389647"/>
                  </a:cubicBezTo>
                  <a:lnTo>
                    <a:pt x="52130" y="389647"/>
                  </a:lnTo>
                  <a:cubicBezTo>
                    <a:pt x="38304" y="389647"/>
                    <a:pt x="25045" y="384155"/>
                    <a:pt x="15269" y="374379"/>
                  </a:cubicBezTo>
                  <a:cubicBezTo>
                    <a:pt x="5492" y="364603"/>
                    <a:pt x="0" y="351343"/>
                    <a:pt x="0" y="337517"/>
                  </a:cubicBezTo>
                  <a:lnTo>
                    <a:pt x="0" y="52130"/>
                  </a:lnTo>
                  <a:cubicBezTo>
                    <a:pt x="0" y="38304"/>
                    <a:pt x="5492" y="25045"/>
                    <a:pt x="15269" y="15269"/>
                  </a:cubicBezTo>
                  <a:cubicBezTo>
                    <a:pt x="25045" y="5492"/>
                    <a:pt x="38304" y="0"/>
                    <a:pt x="52130" y="0"/>
                  </a:cubicBezTo>
                  <a:close/>
                </a:path>
              </a:pathLst>
            </a:custGeom>
            <a:solidFill>
              <a:srgbClr val="FCC60D"/>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342" name="Google Shape;342;p30"/>
            <p:cNvSpPr txBox="1"/>
            <p:nvPr/>
          </p:nvSpPr>
          <p:spPr>
            <a:xfrm>
              <a:off x="8346" y="4492"/>
              <a:ext cx="1994814" cy="418222"/>
            </a:xfrm>
            <a:prstGeom prst="rect">
              <a:avLst/>
            </a:prstGeom>
            <a:noFill/>
            <a:ln>
              <a:noFill/>
            </a:ln>
          </p:spPr>
          <p:txBody>
            <a:bodyPr spcFirstLastPara="1" wrap="square" lIns="25400" tIns="25400" rIns="25400" bIns="25400" anchor="ctr" anchorCtr="0">
              <a:noAutofit/>
            </a:bodyPr>
            <a:lstStyle/>
            <a:p>
              <a:pPr marL="0" marR="0" lvl="0" indent="0" algn="ctr" rtl="0">
                <a:lnSpc>
                  <a:spcPct val="108833"/>
                </a:lnSpc>
                <a:spcBef>
                  <a:spcPts val="0"/>
                </a:spcBef>
                <a:spcAft>
                  <a:spcPts val="0"/>
                </a:spcAft>
                <a:buNone/>
              </a:pPr>
              <a:endParaRPr sz="900" b="0" i="0" u="none" strike="noStrike" cap="none" dirty="0">
                <a:solidFill>
                  <a:schemeClr val="dk1"/>
                </a:solidFill>
                <a:latin typeface="Calibri"/>
                <a:ea typeface="Calibri"/>
                <a:cs typeface="Calibri"/>
                <a:sym typeface="Calibri"/>
              </a:endParaRPr>
            </a:p>
          </p:txBody>
        </p:sp>
      </p:grpSp>
      <p:grpSp>
        <p:nvGrpSpPr>
          <p:cNvPr id="343" name="Google Shape;343;p30"/>
          <p:cNvGrpSpPr/>
          <p:nvPr/>
        </p:nvGrpSpPr>
        <p:grpSpPr>
          <a:xfrm>
            <a:off x="1263057" y="2690558"/>
            <a:ext cx="7826322" cy="2324355"/>
            <a:chOff x="0" y="-28575"/>
            <a:chExt cx="4122507" cy="1076395"/>
          </a:xfrm>
        </p:grpSpPr>
        <p:sp>
          <p:nvSpPr>
            <p:cNvPr id="344" name="Google Shape;344;p30"/>
            <p:cNvSpPr/>
            <p:nvPr/>
          </p:nvSpPr>
          <p:spPr>
            <a:xfrm>
              <a:off x="0" y="0"/>
              <a:ext cx="4122507" cy="1047820"/>
            </a:xfrm>
            <a:custGeom>
              <a:avLst/>
              <a:gdLst/>
              <a:ahLst/>
              <a:cxnLst/>
              <a:rect l="l" t="t" r="r" b="b"/>
              <a:pathLst>
                <a:path w="4122507" h="1047820" extrusionOk="0">
                  <a:moveTo>
                    <a:pt x="31655" y="0"/>
                  </a:moveTo>
                  <a:lnTo>
                    <a:pt x="4090852" y="0"/>
                  </a:lnTo>
                  <a:cubicBezTo>
                    <a:pt x="4108335" y="0"/>
                    <a:pt x="4122507" y="14172"/>
                    <a:pt x="4122507" y="31655"/>
                  </a:cubicBezTo>
                  <a:lnTo>
                    <a:pt x="4122507" y="1016165"/>
                  </a:lnTo>
                  <a:cubicBezTo>
                    <a:pt x="4122507" y="1024561"/>
                    <a:pt x="4119172" y="1032612"/>
                    <a:pt x="4113235" y="1038549"/>
                  </a:cubicBezTo>
                  <a:cubicBezTo>
                    <a:pt x="4107299" y="1044485"/>
                    <a:pt x="4099247" y="1047820"/>
                    <a:pt x="4090852" y="1047820"/>
                  </a:cubicBezTo>
                  <a:lnTo>
                    <a:pt x="31655" y="1047820"/>
                  </a:lnTo>
                  <a:cubicBezTo>
                    <a:pt x="23260" y="1047820"/>
                    <a:pt x="15208" y="1044485"/>
                    <a:pt x="9272" y="1038549"/>
                  </a:cubicBezTo>
                  <a:cubicBezTo>
                    <a:pt x="3335" y="1032612"/>
                    <a:pt x="0" y="1024561"/>
                    <a:pt x="0" y="1016165"/>
                  </a:cubicBezTo>
                  <a:lnTo>
                    <a:pt x="0" y="31655"/>
                  </a:lnTo>
                  <a:cubicBezTo>
                    <a:pt x="0" y="23260"/>
                    <a:pt x="3335" y="15208"/>
                    <a:pt x="9272" y="9272"/>
                  </a:cubicBezTo>
                  <a:cubicBezTo>
                    <a:pt x="15208" y="3335"/>
                    <a:pt x="23260" y="0"/>
                    <a:pt x="31655" y="0"/>
                  </a:cubicBezTo>
                  <a:close/>
                </a:path>
              </a:pathLst>
            </a:custGeom>
            <a:solidFill>
              <a:srgbClr val="1A4486"/>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345" name="Google Shape;345;p30"/>
            <p:cNvSpPr txBox="1"/>
            <p:nvPr/>
          </p:nvSpPr>
          <p:spPr>
            <a:xfrm>
              <a:off x="0" y="-28575"/>
              <a:ext cx="4122507" cy="1076395"/>
            </a:xfrm>
            <a:prstGeom prst="rect">
              <a:avLst/>
            </a:prstGeom>
            <a:noFill/>
            <a:ln>
              <a:noFill/>
            </a:ln>
          </p:spPr>
          <p:txBody>
            <a:bodyPr spcFirstLastPara="1" wrap="square" lIns="25400" tIns="25400" rIns="25400" bIns="25400" anchor="ctr" anchorCtr="0">
              <a:noAutofit/>
            </a:bodyPr>
            <a:lstStyle/>
            <a:p>
              <a:pPr marL="0" marR="0" lvl="0" indent="0" algn="ctr" rtl="0">
                <a:lnSpc>
                  <a:spcPct val="108833"/>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346" name="Google Shape;346;p30"/>
          <p:cNvGrpSpPr/>
          <p:nvPr/>
        </p:nvGrpSpPr>
        <p:grpSpPr>
          <a:xfrm>
            <a:off x="1354259" y="2809431"/>
            <a:ext cx="3787030" cy="793969"/>
            <a:chOff x="0" y="-28575"/>
            <a:chExt cx="1994814" cy="418222"/>
          </a:xfrm>
        </p:grpSpPr>
        <p:sp>
          <p:nvSpPr>
            <p:cNvPr id="347" name="Google Shape;347;p30"/>
            <p:cNvSpPr/>
            <p:nvPr/>
          </p:nvSpPr>
          <p:spPr>
            <a:xfrm>
              <a:off x="0" y="0"/>
              <a:ext cx="1994814" cy="389647"/>
            </a:xfrm>
            <a:custGeom>
              <a:avLst/>
              <a:gdLst/>
              <a:ahLst/>
              <a:cxnLst/>
              <a:rect l="l" t="t" r="r" b="b"/>
              <a:pathLst>
                <a:path w="1994814" h="389647" extrusionOk="0">
                  <a:moveTo>
                    <a:pt x="52130" y="0"/>
                  </a:moveTo>
                  <a:lnTo>
                    <a:pt x="1942684" y="0"/>
                  </a:lnTo>
                  <a:cubicBezTo>
                    <a:pt x="1956510" y="0"/>
                    <a:pt x="1969769" y="5492"/>
                    <a:pt x="1979546" y="15269"/>
                  </a:cubicBezTo>
                  <a:cubicBezTo>
                    <a:pt x="1989322" y="25045"/>
                    <a:pt x="1994814" y="38304"/>
                    <a:pt x="1994814" y="52130"/>
                  </a:cubicBezTo>
                  <a:lnTo>
                    <a:pt x="1994814" y="337517"/>
                  </a:lnTo>
                  <a:cubicBezTo>
                    <a:pt x="1994814" y="351343"/>
                    <a:pt x="1989322" y="364603"/>
                    <a:pt x="1979546" y="374379"/>
                  </a:cubicBezTo>
                  <a:cubicBezTo>
                    <a:pt x="1969769" y="384155"/>
                    <a:pt x="1956510" y="389647"/>
                    <a:pt x="1942684" y="389647"/>
                  </a:cubicBezTo>
                  <a:lnTo>
                    <a:pt x="52130" y="389647"/>
                  </a:lnTo>
                  <a:cubicBezTo>
                    <a:pt x="38304" y="389647"/>
                    <a:pt x="25045" y="384155"/>
                    <a:pt x="15269" y="374379"/>
                  </a:cubicBezTo>
                  <a:cubicBezTo>
                    <a:pt x="5492" y="364603"/>
                    <a:pt x="0" y="351343"/>
                    <a:pt x="0" y="337517"/>
                  </a:cubicBezTo>
                  <a:lnTo>
                    <a:pt x="0" y="52130"/>
                  </a:lnTo>
                  <a:cubicBezTo>
                    <a:pt x="0" y="38304"/>
                    <a:pt x="5492" y="25045"/>
                    <a:pt x="15269" y="15269"/>
                  </a:cubicBezTo>
                  <a:cubicBezTo>
                    <a:pt x="25045" y="5492"/>
                    <a:pt x="38304" y="0"/>
                    <a:pt x="52130" y="0"/>
                  </a:cubicBezTo>
                  <a:close/>
                </a:path>
              </a:pathLst>
            </a:custGeom>
            <a:solidFill>
              <a:srgbClr val="FCC60D"/>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348" name="Google Shape;348;p30"/>
            <p:cNvSpPr txBox="1"/>
            <p:nvPr/>
          </p:nvSpPr>
          <p:spPr>
            <a:xfrm>
              <a:off x="0" y="-28575"/>
              <a:ext cx="1994814" cy="418222"/>
            </a:xfrm>
            <a:prstGeom prst="rect">
              <a:avLst/>
            </a:prstGeom>
            <a:noFill/>
            <a:ln>
              <a:noFill/>
            </a:ln>
          </p:spPr>
          <p:txBody>
            <a:bodyPr spcFirstLastPara="1" wrap="square" lIns="25400" tIns="25400" rIns="25400" bIns="25400" anchor="ctr" anchorCtr="0">
              <a:noAutofit/>
            </a:bodyPr>
            <a:lstStyle/>
            <a:p>
              <a:pPr marL="0" marR="0" lvl="0" indent="0" algn="ctr" rtl="0">
                <a:lnSpc>
                  <a:spcPct val="108833"/>
                </a:lnSpc>
                <a:spcBef>
                  <a:spcPts val="0"/>
                </a:spcBef>
                <a:spcAft>
                  <a:spcPts val="0"/>
                </a:spcAft>
                <a:buNone/>
              </a:pPr>
              <a:endParaRPr sz="900" b="0" i="0" u="none" strike="noStrike" cap="none" dirty="0">
                <a:solidFill>
                  <a:schemeClr val="dk1"/>
                </a:solidFill>
                <a:latin typeface="Calibri"/>
                <a:ea typeface="Calibri"/>
                <a:cs typeface="Calibri"/>
                <a:sym typeface="Calibri"/>
              </a:endParaRPr>
            </a:p>
          </p:txBody>
        </p:sp>
      </p:grpSp>
      <p:sp>
        <p:nvSpPr>
          <p:cNvPr id="349" name="Google Shape;349;p30"/>
          <p:cNvSpPr txBox="1"/>
          <p:nvPr/>
        </p:nvSpPr>
        <p:spPr>
          <a:xfrm>
            <a:off x="1324098" y="572375"/>
            <a:ext cx="1372800" cy="5694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 sz="3700" b="0" i="0" u="none" strike="noStrike" cap="none" dirty="0">
                <a:solidFill>
                  <a:srgbClr val="FFFFFF"/>
                </a:solidFill>
                <a:latin typeface="Arial"/>
                <a:ea typeface="Arial"/>
                <a:cs typeface="Arial"/>
                <a:sym typeface="Arial"/>
              </a:rPr>
              <a:t>USP</a:t>
            </a:r>
            <a:endParaRPr sz="700" dirty="0"/>
          </a:p>
        </p:txBody>
      </p:sp>
      <p:sp>
        <p:nvSpPr>
          <p:cNvPr id="350" name="Google Shape;350;p30"/>
          <p:cNvSpPr txBox="1"/>
          <p:nvPr/>
        </p:nvSpPr>
        <p:spPr>
          <a:xfrm>
            <a:off x="2327598" y="2832460"/>
            <a:ext cx="1767000" cy="554100"/>
          </a:xfrm>
          <a:prstGeom prst="rect">
            <a:avLst/>
          </a:prstGeom>
          <a:noFill/>
          <a:ln>
            <a:noFill/>
          </a:ln>
        </p:spPr>
        <p:txBody>
          <a:bodyPr spcFirstLastPara="1" wrap="square" lIns="0" tIns="0" rIns="0" bIns="0" anchor="t" anchorCtr="0">
            <a:spAutoFit/>
          </a:bodyPr>
          <a:lstStyle/>
          <a:p>
            <a:pPr marL="0" marR="0" lvl="0" indent="0" algn="ctr" rtl="0">
              <a:lnSpc>
                <a:spcPct val="139994"/>
              </a:lnSpc>
              <a:spcBef>
                <a:spcPts val="0"/>
              </a:spcBef>
              <a:spcAft>
                <a:spcPts val="0"/>
              </a:spcAft>
              <a:buNone/>
            </a:pPr>
            <a:r>
              <a:rPr lang="en" sz="3600" b="0" i="0" u="none" strike="noStrike" cap="none">
                <a:solidFill>
                  <a:srgbClr val="FFFFFF"/>
                </a:solidFill>
                <a:latin typeface="Arial"/>
                <a:ea typeface="Arial"/>
                <a:cs typeface="Arial"/>
                <a:sym typeface="Arial"/>
              </a:rPr>
              <a:t>IMPACT</a:t>
            </a:r>
            <a:endParaRPr sz="700"/>
          </a:p>
        </p:txBody>
      </p:sp>
      <p:sp>
        <p:nvSpPr>
          <p:cNvPr id="351" name="Google Shape;351;p30"/>
          <p:cNvSpPr txBox="1"/>
          <p:nvPr/>
        </p:nvSpPr>
        <p:spPr>
          <a:xfrm>
            <a:off x="1466145" y="3707725"/>
            <a:ext cx="5510100" cy="1034129"/>
          </a:xfrm>
          <a:prstGeom prst="rect">
            <a:avLst/>
          </a:prstGeom>
          <a:noFill/>
          <a:ln>
            <a:noFill/>
          </a:ln>
        </p:spPr>
        <p:txBody>
          <a:bodyPr spcFirstLastPara="1" wrap="square" lIns="0" tIns="0" rIns="0" bIns="0" anchor="t" anchorCtr="0">
            <a:spAutoFit/>
          </a:bodyPr>
          <a:lstStyle/>
          <a:p>
            <a:pPr marL="0" marR="0" lvl="0" indent="0" algn="l" rtl="0">
              <a:lnSpc>
                <a:spcPct val="140021"/>
              </a:lnSpc>
              <a:spcBef>
                <a:spcPts val="0"/>
              </a:spcBef>
              <a:spcAft>
                <a:spcPts val="0"/>
              </a:spcAft>
              <a:buNone/>
            </a:pPr>
            <a:r>
              <a:rPr lang="en-US" sz="800" dirty="0">
                <a:solidFill>
                  <a:schemeClr val="bg1"/>
                </a:solidFill>
              </a:rPr>
              <a:t>Our platform aims to revolutionize the way appointments are scheduled in academia, ultimately leading to a more efficient and productive academic environment. By minimizing scheduling conflicts and streamlining communication between students and professors, our solution empowers users to make the most of their time and resources. Additionally, by fostering collaboration and meaningful interactions, we contribute to a more enriching academic experience for all stakeholders involved. Overall, our platform has the potential to significantly improve the efficiency and effectiveness of appointment scheduling in academia, ultimately enhancing academic outcomes and experiences.</a:t>
            </a:r>
            <a:endParaRPr sz="800" dirty="0">
              <a:solidFill>
                <a:schemeClr val="bg1"/>
              </a:solidFill>
            </a:endParaRPr>
          </a:p>
        </p:txBody>
      </p:sp>
      <p:sp>
        <p:nvSpPr>
          <p:cNvPr id="352" name="Google Shape;352;p30"/>
          <p:cNvSpPr txBox="1"/>
          <p:nvPr/>
        </p:nvSpPr>
        <p:spPr>
          <a:xfrm>
            <a:off x="196098" y="1534799"/>
            <a:ext cx="6030000" cy="68942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800" dirty="0">
                <a:solidFill>
                  <a:schemeClr val="bg1"/>
                </a:solidFill>
              </a:rPr>
              <a:t>Our platform's unique selling proposition lies in its tailored approach to appointment scheduling in academia. By offering intuitive features and proactive capabilities specifically designed for college students and professors, we provide a streamlined solution that minimizes scheduling conflicts and fosters meaningful interactions. Our emphasis on user experience and collaboration sets us apart, empowering academic communities to efficiently manage appointments and enhance academic experiences.</a:t>
            </a:r>
            <a:endParaRPr sz="800" dirty="0">
              <a:solidFill>
                <a:schemeClr val="bg1"/>
              </a:solidFill>
            </a:endParaRPr>
          </a:p>
        </p:txBody>
      </p:sp>
      <p:grpSp>
        <p:nvGrpSpPr>
          <p:cNvPr id="353" name="Google Shape;353;p30"/>
          <p:cNvGrpSpPr/>
          <p:nvPr/>
        </p:nvGrpSpPr>
        <p:grpSpPr>
          <a:xfrm>
            <a:off x="7905082" y="692907"/>
            <a:ext cx="1238919" cy="1433847"/>
            <a:chOff x="0" y="0"/>
            <a:chExt cx="3303783" cy="3823590"/>
          </a:xfrm>
        </p:grpSpPr>
        <p:sp>
          <p:nvSpPr>
            <p:cNvPr id="354" name="Google Shape;354;p30"/>
            <p:cNvSpPr/>
            <p:nvPr/>
          </p:nvSpPr>
          <p:spPr>
            <a:xfrm>
              <a:off x="1415908" y="1104095"/>
              <a:ext cx="1887875" cy="1793543"/>
            </a:xfrm>
            <a:custGeom>
              <a:avLst/>
              <a:gdLst/>
              <a:ahLst/>
              <a:cxnLst/>
              <a:rect l="l" t="t" r="r" b="b"/>
              <a:pathLst>
                <a:path w="1887875" h="1793543" extrusionOk="0">
                  <a:moveTo>
                    <a:pt x="0" y="0"/>
                  </a:moveTo>
                  <a:lnTo>
                    <a:pt x="1887874" y="0"/>
                  </a:lnTo>
                  <a:lnTo>
                    <a:pt x="1887874" y="1793543"/>
                  </a:lnTo>
                  <a:lnTo>
                    <a:pt x="0" y="1793543"/>
                  </a:lnTo>
                  <a:lnTo>
                    <a:pt x="0" y="0"/>
                  </a:lnTo>
                  <a:close/>
                </a:path>
              </a:pathLst>
            </a:custGeom>
            <a:blipFill rotWithShape="1">
              <a:blip r:embed="rId5">
                <a:alphaModFix amt="9099"/>
              </a:blip>
              <a:stretch>
                <a:fillRect t="-1432" r="-6267" b="-10421"/>
              </a:stretch>
            </a:blipFill>
            <a:ln>
              <a:noFill/>
            </a:ln>
          </p:spPr>
        </p:sp>
        <p:sp>
          <p:nvSpPr>
            <p:cNvPr id="355" name="Google Shape;355;p30"/>
            <p:cNvSpPr/>
            <p:nvPr/>
          </p:nvSpPr>
          <p:spPr>
            <a:xfrm>
              <a:off x="1636480" y="2568553"/>
              <a:ext cx="1254101" cy="1191437"/>
            </a:xfrm>
            <a:custGeom>
              <a:avLst/>
              <a:gdLst/>
              <a:ahLst/>
              <a:cxnLst/>
              <a:rect l="l" t="t" r="r" b="b"/>
              <a:pathLst>
                <a:path w="1254101" h="1191437" extrusionOk="0">
                  <a:moveTo>
                    <a:pt x="0" y="0"/>
                  </a:moveTo>
                  <a:lnTo>
                    <a:pt x="1254100" y="0"/>
                  </a:lnTo>
                  <a:lnTo>
                    <a:pt x="1254100" y="1191437"/>
                  </a:lnTo>
                  <a:lnTo>
                    <a:pt x="0" y="1191437"/>
                  </a:lnTo>
                  <a:lnTo>
                    <a:pt x="0" y="0"/>
                  </a:lnTo>
                  <a:close/>
                </a:path>
              </a:pathLst>
            </a:custGeom>
            <a:blipFill rotWithShape="1">
              <a:blip r:embed="rId6">
                <a:alphaModFix amt="9099"/>
              </a:blip>
              <a:stretch>
                <a:fillRect t="-1432" r="-6267" b="-10421"/>
              </a:stretch>
            </a:blipFill>
            <a:ln>
              <a:noFill/>
            </a:ln>
          </p:spPr>
        </p:sp>
        <p:grpSp>
          <p:nvGrpSpPr>
            <p:cNvPr id="356" name="Google Shape;356;p30"/>
            <p:cNvGrpSpPr/>
            <p:nvPr/>
          </p:nvGrpSpPr>
          <p:grpSpPr>
            <a:xfrm>
              <a:off x="310181" y="1665917"/>
              <a:ext cx="1628126" cy="1456409"/>
              <a:chOff x="0" y="-28575"/>
              <a:chExt cx="812800" cy="727075"/>
            </a:xfrm>
          </p:grpSpPr>
          <p:sp>
            <p:nvSpPr>
              <p:cNvPr id="357" name="Google Shape;357;p30"/>
              <p:cNvSpPr/>
              <p:nvPr/>
            </p:nvSpPr>
            <p:spPr>
              <a:xfrm>
                <a:off x="0" y="0"/>
                <a:ext cx="812800" cy="698500"/>
              </a:xfrm>
              <a:custGeom>
                <a:avLst/>
                <a:gdLst/>
                <a:ahLst/>
                <a:cxnLst/>
                <a:rect l="l" t="t" r="r" b="b"/>
                <a:pathLst>
                  <a:path w="812800" h="698500" extrusionOk="0">
                    <a:moveTo>
                      <a:pt x="812800" y="349250"/>
                    </a:moveTo>
                    <a:lnTo>
                      <a:pt x="609600" y="698500"/>
                    </a:lnTo>
                    <a:lnTo>
                      <a:pt x="203200" y="698500"/>
                    </a:lnTo>
                    <a:lnTo>
                      <a:pt x="0" y="349250"/>
                    </a:lnTo>
                    <a:lnTo>
                      <a:pt x="203200" y="0"/>
                    </a:lnTo>
                    <a:lnTo>
                      <a:pt x="609600" y="0"/>
                    </a:lnTo>
                    <a:lnTo>
                      <a:pt x="812800" y="349250"/>
                    </a:lnTo>
                    <a:close/>
                  </a:path>
                </a:pathLst>
              </a:custGeom>
              <a:solidFill>
                <a:srgbClr val="FAC617">
                  <a:alpha val="64705"/>
                </a:srgbClr>
              </a:solidFill>
              <a:ln>
                <a:noFill/>
              </a:ln>
            </p:spPr>
          </p:sp>
          <p:sp>
            <p:nvSpPr>
              <p:cNvPr id="358" name="Google Shape;358;p30"/>
              <p:cNvSpPr txBox="1"/>
              <p:nvPr/>
            </p:nvSpPr>
            <p:spPr>
              <a:xfrm>
                <a:off x="114300" y="-28575"/>
                <a:ext cx="584200" cy="727075"/>
              </a:xfrm>
              <a:prstGeom prst="rect">
                <a:avLst/>
              </a:prstGeom>
              <a:noFill/>
              <a:ln>
                <a:noFill/>
              </a:ln>
            </p:spPr>
            <p:txBody>
              <a:bodyPr spcFirstLastPara="1" wrap="square" lIns="16275" tIns="16275" rIns="16275" bIns="16275" anchor="ctr" anchorCtr="0">
                <a:noAutofit/>
              </a:bodyPr>
              <a:lstStyle/>
              <a:p>
                <a:pPr marL="0" marR="0" lvl="0" indent="0" algn="ctr" rtl="0">
                  <a:lnSpc>
                    <a:spcPct val="108833"/>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359" name="Google Shape;359;p30"/>
            <p:cNvSpPr/>
            <p:nvPr/>
          </p:nvSpPr>
          <p:spPr>
            <a:xfrm>
              <a:off x="0" y="0"/>
              <a:ext cx="2416265" cy="2295532"/>
            </a:xfrm>
            <a:custGeom>
              <a:avLst/>
              <a:gdLst/>
              <a:ahLst/>
              <a:cxnLst/>
              <a:rect l="l" t="t" r="r" b="b"/>
              <a:pathLst>
                <a:path w="2416265" h="2295532" extrusionOk="0">
                  <a:moveTo>
                    <a:pt x="0" y="0"/>
                  </a:moveTo>
                  <a:lnTo>
                    <a:pt x="2416265" y="0"/>
                  </a:lnTo>
                  <a:lnTo>
                    <a:pt x="2416265" y="2295532"/>
                  </a:lnTo>
                  <a:lnTo>
                    <a:pt x="0" y="2295532"/>
                  </a:lnTo>
                  <a:lnTo>
                    <a:pt x="0" y="0"/>
                  </a:lnTo>
                  <a:close/>
                </a:path>
              </a:pathLst>
            </a:custGeom>
            <a:blipFill rotWithShape="1">
              <a:blip r:embed="rId6">
                <a:alphaModFix amt="13649"/>
              </a:blip>
              <a:stretch>
                <a:fillRect t="-1432" r="-6267" b="-10421"/>
              </a:stretch>
            </a:blipFill>
            <a:ln>
              <a:noFill/>
            </a:ln>
          </p:spPr>
        </p:sp>
        <p:grpSp>
          <p:nvGrpSpPr>
            <p:cNvPr id="360" name="Google Shape;360;p30"/>
            <p:cNvGrpSpPr/>
            <p:nvPr/>
          </p:nvGrpSpPr>
          <p:grpSpPr>
            <a:xfrm>
              <a:off x="310181" y="266747"/>
              <a:ext cx="1628126" cy="1456409"/>
              <a:chOff x="0" y="-28575"/>
              <a:chExt cx="812800" cy="727075"/>
            </a:xfrm>
          </p:grpSpPr>
          <p:sp>
            <p:nvSpPr>
              <p:cNvPr id="361" name="Google Shape;361;p30"/>
              <p:cNvSpPr/>
              <p:nvPr/>
            </p:nvSpPr>
            <p:spPr>
              <a:xfrm>
                <a:off x="0" y="0"/>
                <a:ext cx="812800" cy="698500"/>
              </a:xfrm>
              <a:custGeom>
                <a:avLst/>
                <a:gdLst/>
                <a:ahLst/>
                <a:cxnLst/>
                <a:rect l="l" t="t" r="r" b="b"/>
                <a:pathLst>
                  <a:path w="812800" h="698500" extrusionOk="0">
                    <a:moveTo>
                      <a:pt x="812800" y="349250"/>
                    </a:moveTo>
                    <a:lnTo>
                      <a:pt x="609600" y="698500"/>
                    </a:lnTo>
                    <a:lnTo>
                      <a:pt x="203200" y="698500"/>
                    </a:lnTo>
                    <a:lnTo>
                      <a:pt x="0" y="349250"/>
                    </a:lnTo>
                    <a:lnTo>
                      <a:pt x="203200" y="0"/>
                    </a:lnTo>
                    <a:lnTo>
                      <a:pt x="609600" y="0"/>
                    </a:lnTo>
                    <a:lnTo>
                      <a:pt x="812800" y="349250"/>
                    </a:lnTo>
                    <a:close/>
                  </a:path>
                </a:pathLst>
              </a:custGeom>
              <a:solidFill>
                <a:srgbClr val="FAC617">
                  <a:alpha val="64705"/>
                </a:srgbClr>
              </a:solidFill>
              <a:ln>
                <a:noFill/>
              </a:ln>
            </p:spPr>
          </p:sp>
          <p:sp>
            <p:nvSpPr>
              <p:cNvPr id="362" name="Google Shape;362;p30"/>
              <p:cNvSpPr txBox="1"/>
              <p:nvPr/>
            </p:nvSpPr>
            <p:spPr>
              <a:xfrm>
                <a:off x="114300" y="-28575"/>
                <a:ext cx="584200" cy="727075"/>
              </a:xfrm>
              <a:prstGeom prst="rect">
                <a:avLst/>
              </a:prstGeom>
              <a:noFill/>
              <a:ln>
                <a:noFill/>
              </a:ln>
            </p:spPr>
            <p:txBody>
              <a:bodyPr spcFirstLastPara="1" wrap="square" lIns="16275" tIns="16275" rIns="16275" bIns="16275" anchor="ctr" anchorCtr="0">
                <a:noAutofit/>
              </a:bodyPr>
              <a:lstStyle/>
              <a:p>
                <a:pPr marL="0" marR="0" lvl="0" indent="0" algn="ctr" rtl="0">
                  <a:lnSpc>
                    <a:spcPct val="108833"/>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363" name="Google Shape;363;p30"/>
            <p:cNvGrpSpPr/>
            <p:nvPr/>
          </p:nvGrpSpPr>
          <p:grpSpPr>
            <a:xfrm>
              <a:off x="1527173" y="966332"/>
              <a:ext cx="1628126" cy="1456409"/>
              <a:chOff x="0" y="-28575"/>
              <a:chExt cx="812800" cy="727075"/>
            </a:xfrm>
          </p:grpSpPr>
          <p:sp>
            <p:nvSpPr>
              <p:cNvPr id="364" name="Google Shape;364;p30"/>
              <p:cNvSpPr/>
              <p:nvPr/>
            </p:nvSpPr>
            <p:spPr>
              <a:xfrm>
                <a:off x="0" y="0"/>
                <a:ext cx="812800" cy="698500"/>
              </a:xfrm>
              <a:custGeom>
                <a:avLst/>
                <a:gdLst/>
                <a:ahLst/>
                <a:cxnLst/>
                <a:rect l="l" t="t" r="r" b="b"/>
                <a:pathLst>
                  <a:path w="812800" h="698500" extrusionOk="0">
                    <a:moveTo>
                      <a:pt x="812800" y="349250"/>
                    </a:moveTo>
                    <a:lnTo>
                      <a:pt x="609600" y="698500"/>
                    </a:lnTo>
                    <a:lnTo>
                      <a:pt x="203200" y="698500"/>
                    </a:lnTo>
                    <a:lnTo>
                      <a:pt x="0" y="349250"/>
                    </a:lnTo>
                    <a:lnTo>
                      <a:pt x="203200" y="0"/>
                    </a:lnTo>
                    <a:lnTo>
                      <a:pt x="609600" y="0"/>
                    </a:lnTo>
                    <a:lnTo>
                      <a:pt x="812800" y="349250"/>
                    </a:lnTo>
                    <a:close/>
                  </a:path>
                </a:pathLst>
              </a:custGeom>
              <a:solidFill>
                <a:srgbClr val="1B4586">
                  <a:alpha val="64705"/>
                </a:srgbClr>
              </a:solidFill>
              <a:ln>
                <a:noFill/>
              </a:ln>
            </p:spPr>
          </p:sp>
          <p:sp>
            <p:nvSpPr>
              <p:cNvPr id="365" name="Google Shape;365;p30"/>
              <p:cNvSpPr txBox="1"/>
              <p:nvPr/>
            </p:nvSpPr>
            <p:spPr>
              <a:xfrm>
                <a:off x="114300" y="-28575"/>
                <a:ext cx="584200" cy="727075"/>
              </a:xfrm>
              <a:prstGeom prst="rect">
                <a:avLst/>
              </a:prstGeom>
              <a:noFill/>
              <a:ln>
                <a:noFill/>
              </a:ln>
            </p:spPr>
            <p:txBody>
              <a:bodyPr spcFirstLastPara="1" wrap="square" lIns="16275" tIns="16275" rIns="16275" bIns="16275" anchor="ctr" anchorCtr="0">
                <a:noAutofit/>
              </a:bodyPr>
              <a:lstStyle/>
              <a:p>
                <a:pPr marL="0" marR="0" lvl="0" indent="0" algn="ctr" rtl="0">
                  <a:lnSpc>
                    <a:spcPct val="108833"/>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366" name="Google Shape;366;p30"/>
            <p:cNvGrpSpPr/>
            <p:nvPr/>
          </p:nvGrpSpPr>
          <p:grpSpPr>
            <a:xfrm>
              <a:off x="1736587" y="2559863"/>
              <a:ext cx="954406" cy="853746"/>
              <a:chOff x="0" y="-28575"/>
              <a:chExt cx="812800" cy="727075"/>
            </a:xfrm>
          </p:grpSpPr>
          <p:sp>
            <p:nvSpPr>
              <p:cNvPr id="367" name="Google Shape;367;p30"/>
              <p:cNvSpPr/>
              <p:nvPr/>
            </p:nvSpPr>
            <p:spPr>
              <a:xfrm>
                <a:off x="0" y="0"/>
                <a:ext cx="812800" cy="698500"/>
              </a:xfrm>
              <a:custGeom>
                <a:avLst/>
                <a:gdLst/>
                <a:ahLst/>
                <a:cxnLst/>
                <a:rect l="l" t="t" r="r" b="b"/>
                <a:pathLst>
                  <a:path w="812800" h="698500" extrusionOk="0">
                    <a:moveTo>
                      <a:pt x="812800" y="349250"/>
                    </a:moveTo>
                    <a:lnTo>
                      <a:pt x="609600" y="698500"/>
                    </a:lnTo>
                    <a:lnTo>
                      <a:pt x="203200" y="698500"/>
                    </a:lnTo>
                    <a:lnTo>
                      <a:pt x="0" y="349250"/>
                    </a:lnTo>
                    <a:lnTo>
                      <a:pt x="203200" y="0"/>
                    </a:lnTo>
                    <a:lnTo>
                      <a:pt x="609600" y="0"/>
                    </a:lnTo>
                    <a:lnTo>
                      <a:pt x="812800" y="349250"/>
                    </a:lnTo>
                    <a:close/>
                  </a:path>
                </a:pathLst>
              </a:custGeom>
              <a:solidFill>
                <a:srgbClr val="1B4586">
                  <a:alpha val="64705"/>
                </a:srgbClr>
              </a:solidFill>
              <a:ln>
                <a:noFill/>
              </a:ln>
            </p:spPr>
          </p:sp>
          <p:sp>
            <p:nvSpPr>
              <p:cNvPr id="368" name="Google Shape;368;p30"/>
              <p:cNvSpPr txBox="1"/>
              <p:nvPr/>
            </p:nvSpPr>
            <p:spPr>
              <a:xfrm>
                <a:off x="114300" y="-28575"/>
                <a:ext cx="584200" cy="727075"/>
              </a:xfrm>
              <a:prstGeom prst="rect">
                <a:avLst/>
              </a:prstGeom>
              <a:noFill/>
              <a:ln>
                <a:noFill/>
              </a:ln>
            </p:spPr>
            <p:txBody>
              <a:bodyPr spcFirstLastPara="1" wrap="square" lIns="16275" tIns="16275" rIns="16275" bIns="16275" anchor="ctr" anchorCtr="0">
                <a:noAutofit/>
              </a:bodyPr>
              <a:lstStyle/>
              <a:p>
                <a:pPr marL="0" marR="0" lvl="0" indent="0" algn="ctr" rtl="0">
                  <a:lnSpc>
                    <a:spcPct val="108833"/>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369" name="Google Shape;369;p30"/>
            <p:cNvGrpSpPr/>
            <p:nvPr/>
          </p:nvGrpSpPr>
          <p:grpSpPr>
            <a:xfrm>
              <a:off x="720763" y="3296198"/>
              <a:ext cx="589574" cy="527392"/>
              <a:chOff x="0" y="-28575"/>
              <a:chExt cx="812800" cy="727075"/>
            </a:xfrm>
          </p:grpSpPr>
          <p:sp>
            <p:nvSpPr>
              <p:cNvPr id="370" name="Google Shape;370;p30"/>
              <p:cNvSpPr/>
              <p:nvPr/>
            </p:nvSpPr>
            <p:spPr>
              <a:xfrm>
                <a:off x="0" y="0"/>
                <a:ext cx="812800" cy="698500"/>
              </a:xfrm>
              <a:custGeom>
                <a:avLst/>
                <a:gdLst/>
                <a:ahLst/>
                <a:cxnLst/>
                <a:rect l="l" t="t" r="r" b="b"/>
                <a:pathLst>
                  <a:path w="812800" h="698500" extrusionOk="0">
                    <a:moveTo>
                      <a:pt x="812800" y="349250"/>
                    </a:moveTo>
                    <a:lnTo>
                      <a:pt x="609600" y="698500"/>
                    </a:lnTo>
                    <a:lnTo>
                      <a:pt x="203200" y="698500"/>
                    </a:lnTo>
                    <a:lnTo>
                      <a:pt x="0" y="349250"/>
                    </a:lnTo>
                    <a:lnTo>
                      <a:pt x="203200" y="0"/>
                    </a:lnTo>
                    <a:lnTo>
                      <a:pt x="609600" y="0"/>
                    </a:lnTo>
                    <a:lnTo>
                      <a:pt x="812800" y="349250"/>
                    </a:lnTo>
                    <a:close/>
                  </a:path>
                </a:pathLst>
              </a:custGeom>
              <a:solidFill>
                <a:srgbClr val="FAC617">
                  <a:alpha val="64705"/>
                </a:srgbClr>
              </a:solidFill>
              <a:ln>
                <a:noFill/>
              </a:ln>
            </p:spPr>
          </p:sp>
          <p:sp>
            <p:nvSpPr>
              <p:cNvPr id="371" name="Google Shape;371;p30"/>
              <p:cNvSpPr txBox="1"/>
              <p:nvPr/>
            </p:nvSpPr>
            <p:spPr>
              <a:xfrm>
                <a:off x="114300" y="-28575"/>
                <a:ext cx="584200" cy="727075"/>
              </a:xfrm>
              <a:prstGeom prst="rect">
                <a:avLst/>
              </a:prstGeom>
              <a:noFill/>
              <a:ln>
                <a:noFill/>
              </a:ln>
            </p:spPr>
            <p:txBody>
              <a:bodyPr spcFirstLastPara="1" wrap="square" lIns="16275" tIns="16275" rIns="16275" bIns="16275" anchor="ctr" anchorCtr="0">
                <a:noAutofit/>
              </a:bodyPr>
              <a:lstStyle/>
              <a:p>
                <a:pPr marL="0" marR="0" lvl="0" indent="0" algn="ctr" rtl="0">
                  <a:lnSpc>
                    <a:spcPct val="108833"/>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grpSp>
        <p:nvGrpSpPr>
          <p:cNvPr id="372" name="Google Shape;372;p30"/>
          <p:cNvGrpSpPr/>
          <p:nvPr/>
        </p:nvGrpSpPr>
        <p:grpSpPr>
          <a:xfrm>
            <a:off x="47073" y="2620245"/>
            <a:ext cx="1270606" cy="2218586"/>
            <a:chOff x="0" y="-52683"/>
            <a:chExt cx="3388283" cy="5916230"/>
          </a:xfrm>
        </p:grpSpPr>
        <p:sp>
          <p:nvSpPr>
            <p:cNvPr id="373" name="Google Shape;373;p30"/>
            <p:cNvSpPr/>
            <p:nvPr/>
          </p:nvSpPr>
          <p:spPr>
            <a:xfrm>
              <a:off x="1261400" y="2979247"/>
              <a:ext cx="2126883" cy="1773393"/>
            </a:xfrm>
            <a:custGeom>
              <a:avLst/>
              <a:gdLst/>
              <a:ahLst/>
              <a:cxnLst/>
              <a:rect l="l" t="t" r="r" b="b"/>
              <a:pathLst>
                <a:path w="2126883" h="1773393" extrusionOk="0">
                  <a:moveTo>
                    <a:pt x="0" y="0"/>
                  </a:moveTo>
                  <a:lnTo>
                    <a:pt x="2126883" y="0"/>
                  </a:lnTo>
                  <a:lnTo>
                    <a:pt x="2126883" y="1773393"/>
                  </a:lnTo>
                  <a:lnTo>
                    <a:pt x="0" y="1773393"/>
                  </a:lnTo>
                  <a:lnTo>
                    <a:pt x="0" y="0"/>
                  </a:lnTo>
                  <a:close/>
                </a:path>
              </a:pathLst>
            </a:custGeom>
            <a:blipFill rotWithShape="1">
              <a:blip r:embed="rId6">
                <a:alphaModFix amt="14300"/>
              </a:blip>
              <a:stretch>
                <a:fillRect l="-8419" t="-7955" r="-2748" b="-25370"/>
              </a:stretch>
            </a:blipFill>
            <a:ln>
              <a:noFill/>
            </a:ln>
          </p:spPr>
        </p:sp>
        <p:grpSp>
          <p:nvGrpSpPr>
            <p:cNvPr id="374" name="Google Shape;374;p30"/>
            <p:cNvGrpSpPr/>
            <p:nvPr/>
          </p:nvGrpSpPr>
          <p:grpSpPr>
            <a:xfrm>
              <a:off x="0" y="2050111"/>
              <a:ext cx="1729471" cy="1547066"/>
              <a:chOff x="0" y="-28575"/>
              <a:chExt cx="812800" cy="727075"/>
            </a:xfrm>
          </p:grpSpPr>
          <p:sp>
            <p:nvSpPr>
              <p:cNvPr id="375" name="Google Shape;375;p30"/>
              <p:cNvSpPr/>
              <p:nvPr/>
            </p:nvSpPr>
            <p:spPr>
              <a:xfrm>
                <a:off x="0" y="0"/>
                <a:ext cx="812800" cy="698500"/>
              </a:xfrm>
              <a:custGeom>
                <a:avLst/>
                <a:gdLst/>
                <a:ahLst/>
                <a:cxnLst/>
                <a:rect l="l" t="t" r="r" b="b"/>
                <a:pathLst>
                  <a:path w="812800" h="698500" extrusionOk="0">
                    <a:moveTo>
                      <a:pt x="812800" y="349250"/>
                    </a:moveTo>
                    <a:lnTo>
                      <a:pt x="609600" y="698500"/>
                    </a:lnTo>
                    <a:lnTo>
                      <a:pt x="203200" y="698500"/>
                    </a:lnTo>
                    <a:lnTo>
                      <a:pt x="0" y="349250"/>
                    </a:lnTo>
                    <a:lnTo>
                      <a:pt x="203200" y="0"/>
                    </a:lnTo>
                    <a:lnTo>
                      <a:pt x="609600" y="0"/>
                    </a:lnTo>
                    <a:lnTo>
                      <a:pt x="812800" y="349250"/>
                    </a:lnTo>
                    <a:close/>
                  </a:path>
                </a:pathLst>
              </a:custGeom>
              <a:solidFill>
                <a:srgbClr val="FAC617">
                  <a:alpha val="64705"/>
                </a:srgbClr>
              </a:solidFill>
              <a:ln>
                <a:noFill/>
              </a:ln>
            </p:spPr>
          </p:sp>
          <p:sp>
            <p:nvSpPr>
              <p:cNvPr id="376" name="Google Shape;376;p30"/>
              <p:cNvSpPr txBox="1"/>
              <p:nvPr/>
            </p:nvSpPr>
            <p:spPr>
              <a:xfrm>
                <a:off x="114300" y="-28575"/>
                <a:ext cx="584200" cy="727075"/>
              </a:xfrm>
              <a:prstGeom prst="rect">
                <a:avLst/>
              </a:prstGeom>
              <a:noFill/>
              <a:ln>
                <a:noFill/>
              </a:ln>
            </p:spPr>
            <p:txBody>
              <a:bodyPr spcFirstLastPara="1" wrap="square" lIns="16275" tIns="16275" rIns="16275" bIns="16275" anchor="ctr" anchorCtr="0">
                <a:noAutofit/>
              </a:bodyPr>
              <a:lstStyle/>
              <a:p>
                <a:pPr marL="0" marR="0" lvl="0" indent="0" algn="ctr" rtl="0">
                  <a:lnSpc>
                    <a:spcPct val="140028"/>
                  </a:lnSpc>
                  <a:spcBef>
                    <a:spcPts val="0"/>
                  </a:spcBef>
                  <a:spcAft>
                    <a:spcPts val="0"/>
                  </a:spcAft>
                  <a:buNone/>
                </a:pPr>
                <a:r>
                  <a:rPr lang="en" sz="700" b="0" i="0" u="none" strike="noStrike" cap="none">
                    <a:solidFill>
                      <a:srgbClr val="FFFFFF"/>
                    </a:solidFill>
                    <a:latin typeface="Arial"/>
                    <a:ea typeface="Arial"/>
                    <a:cs typeface="Arial"/>
                    <a:sym typeface="Arial"/>
                  </a:rPr>
                  <a:t>.</a:t>
                </a:r>
                <a:endParaRPr sz="700"/>
              </a:p>
            </p:txBody>
          </p:sp>
        </p:grpSp>
        <p:sp>
          <p:nvSpPr>
            <p:cNvPr id="377" name="Google Shape;377;p30"/>
            <p:cNvSpPr/>
            <p:nvPr/>
          </p:nvSpPr>
          <p:spPr>
            <a:xfrm>
              <a:off x="1016539" y="1433649"/>
              <a:ext cx="1910004" cy="1814567"/>
            </a:xfrm>
            <a:custGeom>
              <a:avLst/>
              <a:gdLst/>
              <a:ahLst/>
              <a:cxnLst/>
              <a:rect l="l" t="t" r="r" b="b"/>
              <a:pathLst>
                <a:path w="1910004" h="1814567" extrusionOk="0">
                  <a:moveTo>
                    <a:pt x="0" y="0"/>
                  </a:moveTo>
                  <a:lnTo>
                    <a:pt x="1910004" y="0"/>
                  </a:lnTo>
                  <a:lnTo>
                    <a:pt x="1910004" y="1814567"/>
                  </a:lnTo>
                  <a:lnTo>
                    <a:pt x="0" y="1814567"/>
                  </a:lnTo>
                  <a:lnTo>
                    <a:pt x="0" y="0"/>
                  </a:lnTo>
                  <a:close/>
                </a:path>
              </a:pathLst>
            </a:custGeom>
            <a:blipFill rotWithShape="1">
              <a:blip r:embed="rId6">
                <a:alphaModFix amt="15600"/>
              </a:blip>
              <a:stretch>
                <a:fillRect t="-1432" r="-6267" b="-10421"/>
              </a:stretch>
            </a:blipFill>
            <a:ln>
              <a:noFill/>
            </a:ln>
          </p:spPr>
        </p:sp>
        <p:grpSp>
          <p:nvGrpSpPr>
            <p:cNvPr id="378" name="Google Shape;378;p30"/>
            <p:cNvGrpSpPr/>
            <p:nvPr/>
          </p:nvGrpSpPr>
          <p:grpSpPr>
            <a:xfrm>
              <a:off x="1272738" y="1306978"/>
              <a:ext cx="1729471" cy="1547066"/>
              <a:chOff x="0" y="-28575"/>
              <a:chExt cx="812800" cy="727075"/>
            </a:xfrm>
          </p:grpSpPr>
          <p:sp>
            <p:nvSpPr>
              <p:cNvPr id="379" name="Google Shape;379;p30"/>
              <p:cNvSpPr/>
              <p:nvPr/>
            </p:nvSpPr>
            <p:spPr>
              <a:xfrm>
                <a:off x="0" y="0"/>
                <a:ext cx="812800" cy="698500"/>
              </a:xfrm>
              <a:custGeom>
                <a:avLst/>
                <a:gdLst/>
                <a:ahLst/>
                <a:cxnLst/>
                <a:rect l="l" t="t" r="r" b="b"/>
                <a:pathLst>
                  <a:path w="812800" h="698500" extrusionOk="0">
                    <a:moveTo>
                      <a:pt x="812800" y="349250"/>
                    </a:moveTo>
                    <a:lnTo>
                      <a:pt x="609600" y="698500"/>
                    </a:lnTo>
                    <a:lnTo>
                      <a:pt x="203200" y="698500"/>
                    </a:lnTo>
                    <a:lnTo>
                      <a:pt x="0" y="349250"/>
                    </a:lnTo>
                    <a:lnTo>
                      <a:pt x="203200" y="0"/>
                    </a:lnTo>
                    <a:lnTo>
                      <a:pt x="609600" y="0"/>
                    </a:lnTo>
                    <a:lnTo>
                      <a:pt x="812800" y="349250"/>
                    </a:lnTo>
                    <a:close/>
                  </a:path>
                </a:pathLst>
              </a:custGeom>
              <a:solidFill>
                <a:srgbClr val="FAC617">
                  <a:alpha val="64705"/>
                </a:srgbClr>
              </a:solidFill>
              <a:ln>
                <a:noFill/>
              </a:ln>
            </p:spPr>
          </p:sp>
          <p:sp>
            <p:nvSpPr>
              <p:cNvPr id="380" name="Google Shape;380;p30"/>
              <p:cNvSpPr txBox="1"/>
              <p:nvPr/>
            </p:nvSpPr>
            <p:spPr>
              <a:xfrm>
                <a:off x="114300" y="-28575"/>
                <a:ext cx="584200" cy="727075"/>
              </a:xfrm>
              <a:prstGeom prst="rect">
                <a:avLst/>
              </a:prstGeom>
              <a:noFill/>
              <a:ln>
                <a:noFill/>
              </a:ln>
            </p:spPr>
            <p:txBody>
              <a:bodyPr spcFirstLastPara="1" wrap="square" lIns="16275" tIns="16275" rIns="16275" bIns="16275" anchor="ctr" anchorCtr="0">
                <a:noAutofit/>
              </a:bodyPr>
              <a:lstStyle/>
              <a:p>
                <a:pPr marL="0" marR="0" lvl="0" indent="0" algn="ctr" rtl="0">
                  <a:lnSpc>
                    <a:spcPct val="140028"/>
                  </a:lnSpc>
                  <a:spcBef>
                    <a:spcPts val="0"/>
                  </a:spcBef>
                  <a:spcAft>
                    <a:spcPts val="0"/>
                  </a:spcAft>
                  <a:buNone/>
                </a:pPr>
                <a:r>
                  <a:rPr lang="en" sz="700" b="0" i="0" u="none" strike="noStrike" cap="none">
                    <a:solidFill>
                      <a:srgbClr val="FFFFFF"/>
                    </a:solidFill>
                    <a:latin typeface="Arial"/>
                    <a:ea typeface="Arial"/>
                    <a:cs typeface="Arial"/>
                    <a:sym typeface="Arial"/>
                  </a:rPr>
                  <a:t>.</a:t>
                </a:r>
                <a:endParaRPr sz="700"/>
              </a:p>
            </p:txBody>
          </p:sp>
        </p:grpSp>
        <p:sp>
          <p:nvSpPr>
            <p:cNvPr id="381" name="Google Shape;381;p30"/>
            <p:cNvSpPr/>
            <p:nvPr/>
          </p:nvSpPr>
          <p:spPr>
            <a:xfrm>
              <a:off x="1508992" y="4597946"/>
              <a:ext cx="1332165" cy="1265601"/>
            </a:xfrm>
            <a:custGeom>
              <a:avLst/>
              <a:gdLst/>
              <a:ahLst/>
              <a:cxnLst/>
              <a:rect l="l" t="t" r="r" b="b"/>
              <a:pathLst>
                <a:path w="1332165" h="1265601" extrusionOk="0">
                  <a:moveTo>
                    <a:pt x="0" y="0"/>
                  </a:moveTo>
                  <a:lnTo>
                    <a:pt x="1332165" y="0"/>
                  </a:lnTo>
                  <a:lnTo>
                    <a:pt x="1332165" y="1265601"/>
                  </a:lnTo>
                  <a:lnTo>
                    <a:pt x="0" y="1265601"/>
                  </a:lnTo>
                  <a:lnTo>
                    <a:pt x="0" y="0"/>
                  </a:lnTo>
                  <a:close/>
                </a:path>
              </a:pathLst>
            </a:custGeom>
            <a:blipFill rotWithShape="1">
              <a:blip r:embed="rId6">
                <a:alphaModFix amt="9099"/>
              </a:blip>
              <a:stretch>
                <a:fillRect t="-1432" r="-6267" b="-10421"/>
              </a:stretch>
            </a:blipFill>
            <a:ln>
              <a:noFill/>
            </a:ln>
          </p:spPr>
        </p:sp>
        <p:sp>
          <p:nvSpPr>
            <p:cNvPr id="382" name="Google Shape;382;p30"/>
            <p:cNvSpPr/>
            <p:nvPr/>
          </p:nvSpPr>
          <p:spPr>
            <a:xfrm>
              <a:off x="644676" y="3804946"/>
              <a:ext cx="864316" cy="821129"/>
            </a:xfrm>
            <a:custGeom>
              <a:avLst/>
              <a:gdLst/>
              <a:ahLst/>
              <a:cxnLst/>
              <a:rect l="l" t="t" r="r" b="b"/>
              <a:pathLst>
                <a:path w="864316" h="821129" extrusionOk="0">
                  <a:moveTo>
                    <a:pt x="0" y="0"/>
                  </a:moveTo>
                  <a:lnTo>
                    <a:pt x="864316" y="0"/>
                  </a:lnTo>
                  <a:lnTo>
                    <a:pt x="864316" y="821129"/>
                  </a:lnTo>
                  <a:lnTo>
                    <a:pt x="0" y="821129"/>
                  </a:lnTo>
                  <a:lnTo>
                    <a:pt x="0" y="0"/>
                  </a:lnTo>
                  <a:close/>
                </a:path>
              </a:pathLst>
            </a:custGeom>
            <a:blipFill rotWithShape="1">
              <a:blip r:embed="rId6">
                <a:alphaModFix amt="9099"/>
              </a:blip>
              <a:stretch>
                <a:fillRect t="-1432" r="-6267" b="-10421"/>
              </a:stretch>
            </a:blipFill>
            <a:ln>
              <a:noFill/>
            </a:ln>
          </p:spPr>
        </p:sp>
        <p:grpSp>
          <p:nvGrpSpPr>
            <p:cNvPr id="383" name="Google Shape;383;p30"/>
            <p:cNvGrpSpPr/>
            <p:nvPr/>
          </p:nvGrpSpPr>
          <p:grpSpPr>
            <a:xfrm>
              <a:off x="630320" y="3649339"/>
              <a:ext cx="772438" cy="690970"/>
              <a:chOff x="0" y="-28575"/>
              <a:chExt cx="812800" cy="727075"/>
            </a:xfrm>
          </p:grpSpPr>
          <p:sp>
            <p:nvSpPr>
              <p:cNvPr id="384" name="Google Shape;384;p30"/>
              <p:cNvSpPr/>
              <p:nvPr/>
            </p:nvSpPr>
            <p:spPr>
              <a:xfrm>
                <a:off x="0" y="0"/>
                <a:ext cx="812800" cy="698500"/>
              </a:xfrm>
              <a:custGeom>
                <a:avLst/>
                <a:gdLst/>
                <a:ahLst/>
                <a:cxnLst/>
                <a:rect l="l" t="t" r="r" b="b"/>
                <a:pathLst>
                  <a:path w="812800" h="698500" extrusionOk="0">
                    <a:moveTo>
                      <a:pt x="812800" y="349250"/>
                    </a:moveTo>
                    <a:lnTo>
                      <a:pt x="609600" y="698500"/>
                    </a:lnTo>
                    <a:lnTo>
                      <a:pt x="203200" y="698500"/>
                    </a:lnTo>
                    <a:lnTo>
                      <a:pt x="0" y="349250"/>
                    </a:lnTo>
                    <a:lnTo>
                      <a:pt x="203200" y="0"/>
                    </a:lnTo>
                    <a:lnTo>
                      <a:pt x="609600" y="0"/>
                    </a:lnTo>
                    <a:lnTo>
                      <a:pt x="812800" y="349250"/>
                    </a:lnTo>
                    <a:close/>
                  </a:path>
                </a:pathLst>
              </a:custGeom>
              <a:solidFill>
                <a:srgbClr val="FAC617">
                  <a:alpha val="64705"/>
                </a:srgbClr>
              </a:solidFill>
              <a:ln>
                <a:noFill/>
              </a:ln>
            </p:spPr>
          </p:sp>
          <p:sp>
            <p:nvSpPr>
              <p:cNvPr id="385" name="Google Shape;385;p30"/>
              <p:cNvSpPr txBox="1"/>
              <p:nvPr/>
            </p:nvSpPr>
            <p:spPr>
              <a:xfrm>
                <a:off x="114300" y="-28575"/>
                <a:ext cx="584200" cy="727075"/>
              </a:xfrm>
              <a:prstGeom prst="rect">
                <a:avLst/>
              </a:prstGeom>
              <a:noFill/>
              <a:ln>
                <a:noFill/>
              </a:ln>
            </p:spPr>
            <p:txBody>
              <a:bodyPr spcFirstLastPara="1" wrap="square" lIns="16275" tIns="16275" rIns="16275" bIns="16275" anchor="ctr" anchorCtr="0">
                <a:noAutofit/>
              </a:bodyPr>
              <a:lstStyle/>
              <a:p>
                <a:pPr marL="0" marR="0" lvl="0" indent="0" algn="ctr" rtl="0">
                  <a:lnSpc>
                    <a:spcPct val="108833"/>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386" name="Google Shape;386;p30"/>
            <p:cNvSpPr/>
            <p:nvPr/>
          </p:nvSpPr>
          <p:spPr>
            <a:xfrm>
              <a:off x="1648768" y="3073304"/>
              <a:ext cx="1572822" cy="1414311"/>
            </a:xfrm>
            <a:custGeom>
              <a:avLst/>
              <a:gdLst/>
              <a:ahLst/>
              <a:cxnLst/>
              <a:rect l="l" t="t" r="r" b="b"/>
              <a:pathLst>
                <a:path w="1572822" h="1414311" extrusionOk="0">
                  <a:moveTo>
                    <a:pt x="0" y="0"/>
                  </a:moveTo>
                  <a:lnTo>
                    <a:pt x="1572823" y="0"/>
                  </a:lnTo>
                  <a:lnTo>
                    <a:pt x="1572823" y="1414310"/>
                  </a:lnTo>
                  <a:lnTo>
                    <a:pt x="0" y="1414310"/>
                  </a:lnTo>
                  <a:lnTo>
                    <a:pt x="0" y="0"/>
                  </a:lnTo>
                  <a:close/>
                </a:path>
              </a:pathLst>
            </a:custGeom>
            <a:blipFill rotWithShape="1">
              <a:blip r:embed="rId6">
                <a:alphaModFix amt="10399"/>
              </a:blip>
              <a:stretch>
                <a:fillRect l="-67798" t="-54923" r="-4253" b="-36413"/>
              </a:stretch>
            </a:blipFill>
            <a:ln>
              <a:noFill/>
            </a:ln>
          </p:spPr>
        </p:sp>
        <p:grpSp>
          <p:nvGrpSpPr>
            <p:cNvPr id="387" name="Google Shape;387;p30"/>
            <p:cNvGrpSpPr/>
            <p:nvPr/>
          </p:nvGrpSpPr>
          <p:grpSpPr>
            <a:xfrm>
              <a:off x="1272738" y="2793243"/>
              <a:ext cx="1729471" cy="1547066"/>
              <a:chOff x="0" y="-28575"/>
              <a:chExt cx="812800" cy="727075"/>
            </a:xfrm>
          </p:grpSpPr>
          <p:sp>
            <p:nvSpPr>
              <p:cNvPr id="388" name="Google Shape;388;p30"/>
              <p:cNvSpPr/>
              <p:nvPr/>
            </p:nvSpPr>
            <p:spPr>
              <a:xfrm>
                <a:off x="0" y="0"/>
                <a:ext cx="812800" cy="698500"/>
              </a:xfrm>
              <a:custGeom>
                <a:avLst/>
                <a:gdLst/>
                <a:ahLst/>
                <a:cxnLst/>
                <a:rect l="l" t="t" r="r" b="b"/>
                <a:pathLst>
                  <a:path w="812800" h="698500" extrusionOk="0">
                    <a:moveTo>
                      <a:pt x="812800" y="349250"/>
                    </a:moveTo>
                    <a:lnTo>
                      <a:pt x="609600" y="698500"/>
                    </a:lnTo>
                    <a:lnTo>
                      <a:pt x="203200" y="698500"/>
                    </a:lnTo>
                    <a:lnTo>
                      <a:pt x="0" y="349250"/>
                    </a:lnTo>
                    <a:lnTo>
                      <a:pt x="203200" y="0"/>
                    </a:lnTo>
                    <a:lnTo>
                      <a:pt x="609600" y="0"/>
                    </a:lnTo>
                    <a:lnTo>
                      <a:pt x="812800" y="349250"/>
                    </a:lnTo>
                    <a:close/>
                  </a:path>
                </a:pathLst>
              </a:custGeom>
              <a:solidFill>
                <a:srgbClr val="1B4586">
                  <a:alpha val="64705"/>
                </a:srgbClr>
              </a:solidFill>
              <a:ln>
                <a:noFill/>
              </a:ln>
            </p:spPr>
          </p:sp>
          <p:sp>
            <p:nvSpPr>
              <p:cNvPr id="389" name="Google Shape;389;p30"/>
              <p:cNvSpPr txBox="1"/>
              <p:nvPr/>
            </p:nvSpPr>
            <p:spPr>
              <a:xfrm>
                <a:off x="114300" y="-28575"/>
                <a:ext cx="584200" cy="727075"/>
              </a:xfrm>
              <a:prstGeom prst="rect">
                <a:avLst/>
              </a:prstGeom>
              <a:noFill/>
              <a:ln>
                <a:noFill/>
              </a:ln>
            </p:spPr>
            <p:txBody>
              <a:bodyPr spcFirstLastPara="1" wrap="square" lIns="16275" tIns="16275" rIns="16275" bIns="16275" anchor="ctr" anchorCtr="0">
                <a:noAutofit/>
              </a:bodyPr>
              <a:lstStyle/>
              <a:p>
                <a:pPr marL="0" marR="0" lvl="0" indent="0" algn="ctr" rtl="0">
                  <a:lnSpc>
                    <a:spcPct val="108833"/>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390" name="Google Shape;390;p30"/>
            <p:cNvGrpSpPr/>
            <p:nvPr/>
          </p:nvGrpSpPr>
          <p:grpSpPr>
            <a:xfrm>
              <a:off x="1342623" y="-52683"/>
              <a:ext cx="1498534" cy="1340485"/>
              <a:chOff x="0" y="-28575"/>
              <a:chExt cx="812800" cy="727075"/>
            </a:xfrm>
          </p:grpSpPr>
          <p:sp>
            <p:nvSpPr>
              <p:cNvPr id="391" name="Google Shape;391;p30"/>
              <p:cNvSpPr/>
              <p:nvPr/>
            </p:nvSpPr>
            <p:spPr>
              <a:xfrm>
                <a:off x="0" y="0"/>
                <a:ext cx="812800" cy="698500"/>
              </a:xfrm>
              <a:custGeom>
                <a:avLst/>
                <a:gdLst/>
                <a:ahLst/>
                <a:cxnLst/>
                <a:rect l="l" t="t" r="r" b="b"/>
                <a:pathLst>
                  <a:path w="812800" h="698500" extrusionOk="0">
                    <a:moveTo>
                      <a:pt x="812800" y="349250"/>
                    </a:moveTo>
                    <a:lnTo>
                      <a:pt x="609600" y="698500"/>
                    </a:lnTo>
                    <a:lnTo>
                      <a:pt x="203200" y="698500"/>
                    </a:lnTo>
                    <a:lnTo>
                      <a:pt x="0" y="349250"/>
                    </a:lnTo>
                    <a:lnTo>
                      <a:pt x="203200" y="0"/>
                    </a:lnTo>
                    <a:lnTo>
                      <a:pt x="609600" y="0"/>
                    </a:lnTo>
                    <a:lnTo>
                      <a:pt x="812800" y="349250"/>
                    </a:lnTo>
                    <a:close/>
                  </a:path>
                </a:pathLst>
              </a:custGeom>
              <a:solidFill>
                <a:srgbClr val="1B4586">
                  <a:alpha val="64705"/>
                </a:srgbClr>
              </a:solidFill>
              <a:ln>
                <a:noFill/>
              </a:ln>
            </p:spPr>
          </p:sp>
          <p:sp>
            <p:nvSpPr>
              <p:cNvPr id="392" name="Google Shape;392;p30"/>
              <p:cNvSpPr txBox="1"/>
              <p:nvPr/>
            </p:nvSpPr>
            <p:spPr>
              <a:xfrm>
                <a:off x="114300" y="-28575"/>
                <a:ext cx="584200" cy="727075"/>
              </a:xfrm>
              <a:prstGeom prst="rect">
                <a:avLst/>
              </a:prstGeom>
              <a:noFill/>
              <a:ln>
                <a:noFill/>
              </a:ln>
            </p:spPr>
            <p:txBody>
              <a:bodyPr spcFirstLastPara="1" wrap="square" lIns="16275" tIns="16275" rIns="16275" bIns="16275" anchor="ctr" anchorCtr="0">
                <a:noAutofit/>
              </a:bodyPr>
              <a:lstStyle/>
              <a:p>
                <a:pPr marL="0" marR="0" lvl="0" indent="0" algn="ctr" rtl="0">
                  <a:lnSpc>
                    <a:spcPct val="108833"/>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393" name="Google Shape;393;p30"/>
            <p:cNvGrpSpPr/>
            <p:nvPr/>
          </p:nvGrpSpPr>
          <p:grpSpPr>
            <a:xfrm>
              <a:off x="1599798" y="4449809"/>
              <a:ext cx="1075351" cy="961935"/>
              <a:chOff x="0" y="-28575"/>
              <a:chExt cx="812800" cy="727075"/>
            </a:xfrm>
          </p:grpSpPr>
          <p:sp>
            <p:nvSpPr>
              <p:cNvPr id="394" name="Google Shape;394;p30"/>
              <p:cNvSpPr/>
              <p:nvPr/>
            </p:nvSpPr>
            <p:spPr>
              <a:xfrm>
                <a:off x="0" y="0"/>
                <a:ext cx="812800" cy="698500"/>
              </a:xfrm>
              <a:custGeom>
                <a:avLst/>
                <a:gdLst/>
                <a:ahLst/>
                <a:cxnLst/>
                <a:rect l="l" t="t" r="r" b="b"/>
                <a:pathLst>
                  <a:path w="812800" h="698500" extrusionOk="0">
                    <a:moveTo>
                      <a:pt x="812800" y="349250"/>
                    </a:moveTo>
                    <a:lnTo>
                      <a:pt x="609600" y="698500"/>
                    </a:lnTo>
                    <a:lnTo>
                      <a:pt x="203200" y="698500"/>
                    </a:lnTo>
                    <a:lnTo>
                      <a:pt x="0" y="349250"/>
                    </a:lnTo>
                    <a:lnTo>
                      <a:pt x="203200" y="0"/>
                    </a:lnTo>
                    <a:lnTo>
                      <a:pt x="609600" y="0"/>
                    </a:lnTo>
                    <a:lnTo>
                      <a:pt x="812800" y="349250"/>
                    </a:lnTo>
                    <a:close/>
                  </a:path>
                </a:pathLst>
              </a:custGeom>
              <a:solidFill>
                <a:srgbClr val="FAC617">
                  <a:alpha val="64705"/>
                </a:srgbClr>
              </a:solidFill>
              <a:ln>
                <a:noFill/>
              </a:ln>
            </p:spPr>
          </p:sp>
          <p:sp>
            <p:nvSpPr>
              <p:cNvPr id="395" name="Google Shape;395;p30"/>
              <p:cNvSpPr txBox="1"/>
              <p:nvPr/>
            </p:nvSpPr>
            <p:spPr>
              <a:xfrm>
                <a:off x="114300" y="-28575"/>
                <a:ext cx="584200" cy="727075"/>
              </a:xfrm>
              <a:prstGeom prst="rect">
                <a:avLst/>
              </a:prstGeom>
              <a:noFill/>
              <a:ln>
                <a:noFill/>
              </a:ln>
            </p:spPr>
            <p:txBody>
              <a:bodyPr spcFirstLastPara="1" wrap="square" lIns="16275" tIns="16275" rIns="16275" bIns="16275" anchor="ctr" anchorCtr="0">
                <a:noAutofit/>
              </a:bodyPr>
              <a:lstStyle/>
              <a:p>
                <a:pPr marL="0" marR="0" lvl="0" indent="0" algn="ctr" rtl="0">
                  <a:lnSpc>
                    <a:spcPct val="108833"/>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396" name="Google Shape;396;p30"/>
            <p:cNvSpPr/>
            <p:nvPr/>
          </p:nvSpPr>
          <p:spPr>
            <a:xfrm>
              <a:off x="653016" y="877238"/>
              <a:ext cx="864316" cy="821129"/>
            </a:xfrm>
            <a:custGeom>
              <a:avLst/>
              <a:gdLst/>
              <a:ahLst/>
              <a:cxnLst/>
              <a:rect l="l" t="t" r="r" b="b"/>
              <a:pathLst>
                <a:path w="864316" h="821129" extrusionOk="0">
                  <a:moveTo>
                    <a:pt x="0" y="0"/>
                  </a:moveTo>
                  <a:lnTo>
                    <a:pt x="864316" y="0"/>
                  </a:lnTo>
                  <a:lnTo>
                    <a:pt x="864316" y="821129"/>
                  </a:lnTo>
                  <a:lnTo>
                    <a:pt x="0" y="821129"/>
                  </a:lnTo>
                  <a:lnTo>
                    <a:pt x="0" y="0"/>
                  </a:lnTo>
                  <a:close/>
                </a:path>
              </a:pathLst>
            </a:custGeom>
            <a:blipFill rotWithShape="1">
              <a:blip r:embed="rId6">
                <a:alphaModFix amt="9099"/>
              </a:blip>
              <a:stretch>
                <a:fillRect t="-1432" r="-6267" b="-10421"/>
              </a:stretch>
            </a:blipFill>
            <a:ln>
              <a:noFill/>
            </a:ln>
          </p:spPr>
        </p:sp>
        <p:grpSp>
          <p:nvGrpSpPr>
            <p:cNvPr id="397" name="Google Shape;397;p30"/>
            <p:cNvGrpSpPr/>
            <p:nvPr/>
          </p:nvGrpSpPr>
          <p:grpSpPr>
            <a:xfrm>
              <a:off x="644676" y="742678"/>
              <a:ext cx="772438" cy="690970"/>
              <a:chOff x="0" y="-28575"/>
              <a:chExt cx="812800" cy="727075"/>
            </a:xfrm>
          </p:grpSpPr>
          <p:sp>
            <p:nvSpPr>
              <p:cNvPr id="398" name="Google Shape;398;p30"/>
              <p:cNvSpPr/>
              <p:nvPr/>
            </p:nvSpPr>
            <p:spPr>
              <a:xfrm>
                <a:off x="0" y="0"/>
                <a:ext cx="812800" cy="698500"/>
              </a:xfrm>
              <a:custGeom>
                <a:avLst/>
                <a:gdLst/>
                <a:ahLst/>
                <a:cxnLst/>
                <a:rect l="l" t="t" r="r" b="b"/>
                <a:pathLst>
                  <a:path w="812800" h="698500" extrusionOk="0">
                    <a:moveTo>
                      <a:pt x="812800" y="349250"/>
                    </a:moveTo>
                    <a:lnTo>
                      <a:pt x="609600" y="698500"/>
                    </a:lnTo>
                    <a:lnTo>
                      <a:pt x="203200" y="698500"/>
                    </a:lnTo>
                    <a:lnTo>
                      <a:pt x="0" y="349250"/>
                    </a:lnTo>
                    <a:lnTo>
                      <a:pt x="203200" y="0"/>
                    </a:lnTo>
                    <a:lnTo>
                      <a:pt x="609600" y="0"/>
                    </a:lnTo>
                    <a:lnTo>
                      <a:pt x="812800" y="349250"/>
                    </a:lnTo>
                    <a:close/>
                  </a:path>
                </a:pathLst>
              </a:custGeom>
              <a:solidFill>
                <a:srgbClr val="FAC617">
                  <a:alpha val="64705"/>
                </a:srgbClr>
              </a:solidFill>
              <a:ln>
                <a:noFill/>
              </a:ln>
            </p:spPr>
          </p:sp>
          <p:sp>
            <p:nvSpPr>
              <p:cNvPr id="399" name="Google Shape;399;p30"/>
              <p:cNvSpPr txBox="1"/>
              <p:nvPr/>
            </p:nvSpPr>
            <p:spPr>
              <a:xfrm>
                <a:off x="114300" y="-28575"/>
                <a:ext cx="584200" cy="727075"/>
              </a:xfrm>
              <a:prstGeom prst="rect">
                <a:avLst/>
              </a:prstGeom>
              <a:noFill/>
              <a:ln>
                <a:noFill/>
              </a:ln>
            </p:spPr>
            <p:txBody>
              <a:bodyPr spcFirstLastPara="1" wrap="square" lIns="16275" tIns="16275" rIns="16275" bIns="16275" anchor="ctr" anchorCtr="0">
                <a:noAutofit/>
              </a:bodyPr>
              <a:lstStyle/>
              <a:p>
                <a:pPr marL="0" marR="0" lvl="0" indent="0" algn="ctr" rtl="0">
                  <a:lnSpc>
                    <a:spcPct val="108833"/>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pic>
        <p:nvPicPr>
          <p:cNvPr id="2" name="Recorded Sound">
            <a:hlinkClick r:id="" action="ppaction://media"/>
            <a:extLst>
              <a:ext uri="{FF2B5EF4-FFF2-40B4-BE49-F238E27FC236}">
                <a16:creationId xmlns:a16="http://schemas.microsoft.com/office/drawing/2014/main" id="{1C43E735-3F15-60F9-3B19-F4167A2DCE08}"/>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7637261" y="2725283"/>
            <a:ext cx="487363" cy="487363"/>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3611"/>
    </mc:Choice>
    <mc:Fallback>
      <p:transition spd="slow" advTm="336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361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grpSp>
        <p:nvGrpSpPr>
          <p:cNvPr id="404" name="Google Shape;404;p31"/>
          <p:cNvGrpSpPr/>
          <p:nvPr/>
        </p:nvGrpSpPr>
        <p:grpSpPr>
          <a:xfrm>
            <a:off x="55681" y="406972"/>
            <a:ext cx="7826322" cy="2164778"/>
            <a:chOff x="0" y="-28575"/>
            <a:chExt cx="4122507" cy="1076395"/>
          </a:xfrm>
        </p:grpSpPr>
        <p:sp>
          <p:nvSpPr>
            <p:cNvPr id="405" name="Google Shape;405;p31"/>
            <p:cNvSpPr/>
            <p:nvPr/>
          </p:nvSpPr>
          <p:spPr>
            <a:xfrm>
              <a:off x="0" y="0"/>
              <a:ext cx="4122507" cy="1047820"/>
            </a:xfrm>
            <a:custGeom>
              <a:avLst/>
              <a:gdLst/>
              <a:ahLst/>
              <a:cxnLst/>
              <a:rect l="l" t="t" r="r" b="b"/>
              <a:pathLst>
                <a:path w="4122507" h="1047820" extrusionOk="0">
                  <a:moveTo>
                    <a:pt x="31655" y="0"/>
                  </a:moveTo>
                  <a:lnTo>
                    <a:pt x="4090852" y="0"/>
                  </a:lnTo>
                  <a:cubicBezTo>
                    <a:pt x="4108335" y="0"/>
                    <a:pt x="4122507" y="14172"/>
                    <a:pt x="4122507" y="31655"/>
                  </a:cubicBezTo>
                  <a:lnTo>
                    <a:pt x="4122507" y="1016165"/>
                  </a:lnTo>
                  <a:cubicBezTo>
                    <a:pt x="4122507" y="1024561"/>
                    <a:pt x="4119172" y="1032612"/>
                    <a:pt x="4113235" y="1038549"/>
                  </a:cubicBezTo>
                  <a:cubicBezTo>
                    <a:pt x="4107299" y="1044485"/>
                    <a:pt x="4099247" y="1047820"/>
                    <a:pt x="4090852" y="1047820"/>
                  </a:cubicBezTo>
                  <a:lnTo>
                    <a:pt x="31655" y="1047820"/>
                  </a:lnTo>
                  <a:cubicBezTo>
                    <a:pt x="23260" y="1047820"/>
                    <a:pt x="15208" y="1044485"/>
                    <a:pt x="9272" y="1038549"/>
                  </a:cubicBezTo>
                  <a:cubicBezTo>
                    <a:pt x="3335" y="1032612"/>
                    <a:pt x="0" y="1024561"/>
                    <a:pt x="0" y="1016165"/>
                  </a:cubicBezTo>
                  <a:lnTo>
                    <a:pt x="0" y="31655"/>
                  </a:lnTo>
                  <a:cubicBezTo>
                    <a:pt x="0" y="23260"/>
                    <a:pt x="3335" y="15208"/>
                    <a:pt x="9272" y="9272"/>
                  </a:cubicBezTo>
                  <a:cubicBezTo>
                    <a:pt x="15208" y="3335"/>
                    <a:pt x="23260" y="0"/>
                    <a:pt x="31655" y="0"/>
                  </a:cubicBezTo>
                  <a:close/>
                </a:path>
              </a:pathLst>
            </a:custGeom>
            <a:solidFill>
              <a:srgbClr val="1A4486"/>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406" name="Google Shape;406;p31"/>
            <p:cNvSpPr txBox="1"/>
            <p:nvPr/>
          </p:nvSpPr>
          <p:spPr>
            <a:xfrm>
              <a:off x="0" y="-28575"/>
              <a:ext cx="4122507" cy="1076395"/>
            </a:xfrm>
            <a:prstGeom prst="rect">
              <a:avLst/>
            </a:prstGeom>
            <a:noFill/>
            <a:ln>
              <a:noFill/>
            </a:ln>
          </p:spPr>
          <p:txBody>
            <a:bodyPr spcFirstLastPara="1" wrap="square" lIns="25400" tIns="25400" rIns="25400" bIns="25400" anchor="ctr" anchorCtr="0">
              <a:noAutofit/>
            </a:bodyPr>
            <a:lstStyle/>
            <a:p>
              <a:pPr marL="0" marR="0" lvl="0" indent="0" algn="ctr" rtl="0">
                <a:lnSpc>
                  <a:spcPct val="108833"/>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407" name="Google Shape;407;p31"/>
          <p:cNvGrpSpPr/>
          <p:nvPr/>
        </p:nvGrpSpPr>
        <p:grpSpPr>
          <a:xfrm>
            <a:off x="1248511" y="2510907"/>
            <a:ext cx="7826322" cy="2575444"/>
            <a:chOff x="0" y="-49167"/>
            <a:chExt cx="4122507" cy="1096987"/>
          </a:xfrm>
        </p:grpSpPr>
        <p:sp>
          <p:nvSpPr>
            <p:cNvPr id="408" name="Google Shape;408;p31"/>
            <p:cNvSpPr/>
            <p:nvPr/>
          </p:nvSpPr>
          <p:spPr>
            <a:xfrm>
              <a:off x="0" y="0"/>
              <a:ext cx="4122507" cy="1047820"/>
            </a:xfrm>
            <a:custGeom>
              <a:avLst/>
              <a:gdLst/>
              <a:ahLst/>
              <a:cxnLst/>
              <a:rect l="l" t="t" r="r" b="b"/>
              <a:pathLst>
                <a:path w="4122507" h="1047820" extrusionOk="0">
                  <a:moveTo>
                    <a:pt x="31655" y="0"/>
                  </a:moveTo>
                  <a:lnTo>
                    <a:pt x="4090852" y="0"/>
                  </a:lnTo>
                  <a:cubicBezTo>
                    <a:pt x="4108335" y="0"/>
                    <a:pt x="4122507" y="14172"/>
                    <a:pt x="4122507" y="31655"/>
                  </a:cubicBezTo>
                  <a:lnTo>
                    <a:pt x="4122507" y="1016165"/>
                  </a:lnTo>
                  <a:cubicBezTo>
                    <a:pt x="4122507" y="1024561"/>
                    <a:pt x="4119172" y="1032612"/>
                    <a:pt x="4113235" y="1038549"/>
                  </a:cubicBezTo>
                  <a:cubicBezTo>
                    <a:pt x="4107299" y="1044485"/>
                    <a:pt x="4099247" y="1047820"/>
                    <a:pt x="4090852" y="1047820"/>
                  </a:cubicBezTo>
                  <a:lnTo>
                    <a:pt x="31655" y="1047820"/>
                  </a:lnTo>
                  <a:cubicBezTo>
                    <a:pt x="23260" y="1047820"/>
                    <a:pt x="15208" y="1044485"/>
                    <a:pt x="9272" y="1038549"/>
                  </a:cubicBezTo>
                  <a:cubicBezTo>
                    <a:pt x="3335" y="1032612"/>
                    <a:pt x="0" y="1024561"/>
                    <a:pt x="0" y="1016165"/>
                  </a:cubicBezTo>
                  <a:lnTo>
                    <a:pt x="0" y="31655"/>
                  </a:lnTo>
                  <a:cubicBezTo>
                    <a:pt x="0" y="23260"/>
                    <a:pt x="3335" y="15208"/>
                    <a:pt x="9272" y="9272"/>
                  </a:cubicBezTo>
                  <a:cubicBezTo>
                    <a:pt x="15208" y="3335"/>
                    <a:pt x="23260" y="0"/>
                    <a:pt x="31655" y="0"/>
                  </a:cubicBezTo>
                  <a:close/>
                </a:path>
              </a:pathLst>
            </a:custGeom>
            <a:solidFill>
              <a:srgbClr val="1A4486"/>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409" name="Google Shape;409;p31"/>
            <p:cNvSpPr txBox="1"/>
            <p:nvPr/>
          </p:nvSpPr>
          <p:spPr>
            <a:xfrm>
              <a:off x="0" y="-49167"/>
              <a:ext cx="4122507" cy="1096987"/>
            </a:xfrm>
            <a:prstGeom prst="rect">
              <a:avLst/>
            </a:prstGeom>
            <a:noFill/>
            <a:ln>
              <a:noFill/>
            </a:ln>
          </p:spPr>
          <p:txBody>
            <a:bodyPr spcFirstLastPara="1" wrap="square" lIns="25400" tIns="25400" rIns="25400" bIns="25400" anchor="ctr" anchorCtr="0">
              <a:noAutofit/>
            </a:bodyPr>
            <a:lstStyle/>
            <a:p>
              <a:pPr marL="0" marR="0" lvl="0" indent="0" algn="ctr" rtl="0">
                <a:lnSpc>
                  <a:spcPct val="108833"/>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410" name="Google Shape;410;p31"/>
          <p:cNvGrpSpPr/>
          <p:nvPr/>
        </p:nvGrpSpPr>
        <p:grpSpPr>
          <a:xfrm>
            <a:off x="114973" y="509462"/>
            <a:ext cx="3787031" cy="793969"/>
            <a:chOff x="0" y="-28575"/>
            <a:chExt cx="1994814" cy="418222"/>
          </a:xfrm>
        </p:grpSpPr>
        <p:sp>
          <p:nvSpPr>
            <p:cNvPr id="411" name="Google Shape;411;p31"/>
            <p:cNvSpPr/>
            <p:nvPr/>
          </p:nvSpPr>
          <p:spPr>
            <a:xfrm>
              <a:off x="0" y="0"/>
              <a:ext cx="1994814" cy="389647"/>
            </a:xfrm>
            <a:custGeom>
              <a:avLst/>
              <a:gdLst/>
              <a:ahLst/>
              <a:cxnLst/>
              <a:rect l="l" t="t" r="r" b="b"/>
              <a:pathLst>
                <a:path w="1994814" h="389647" extrusionOk="0">
                  <a:moveTo>
                    <a:pt x="52130" y="0"/>
                  </a:moveTo>
                  <a:lnTo>
                    <a:pt x="1942684" y="0"/>
                  </a:lnTo>
                  <a:cubicBezTo>
                    <a:pt x="1956510" y="0"/>
                    <a:pt x="1969769" y="5492"/>
                    <a:pt x="1979546" y="15269"/>
                  </a:cubicBezTo>
                  <a:cubicBezTo>
                    <a:pt x="1989322" y="25045"/>
                    <a:pt x="1994814" y="38304"/>
                    <a:pt x="1994814" y="52130"/>
                  </a:cubicBezTo>
                  <a:lnTo>
                    <a:pt x="1994814" y="337517"/>
                  </a:lnTo>
                  <a:cubicBezTo>
                    <a:pt x="1994814" y="351343"/>
                    <a:pt x="1989322" y="364603"/>
                    <a:pt x="1979546" y="374379"/>
                  </a:cubicBezTo>
                  <a:cubicBezTo>
                    <a:pt x="1969769" y="384155"/>
                    <a:pt x="1956510" y="389647"/>
                    <a:pt x="1942684" y="389647"/>
                  </a:cubicBezTo>
                  <a:lnTo>
                    <a:pt x="52130" y="389647"/>
                  </a:lnTo>
                  <a:cubicBezTo>
                    <a:pt x="38304" y="389647"/>
                    <a:pt x="25045" y="384155"/>
                    <a:pt x="15269" y="374379"/>
                  </a:cubicBezTo>
                  <a:cubicBezTo>
                    <a:pt x="5492" y="364603"/>
                    <a:pt x="0" y="351343"/>
                    <a:pt x="0" y="337517"/>
                  </a:cubicBezTo>
                  <a:lnTo>
                    <a:pt x="0" y="52130"/>
                  </a:lnTo>
                  <a:cubicBezTo>
                    <a:pt x="0" y="38304"/>
                    <a:pt x="5492" y="25045"/>
                    <a:pt x="15269" y="15269"/>
                  </a:cubicBezTo>
                  <a:cubicBezTo>
                    <a:pt x="25045" y="5492"/>
                    <a:pt x="38304" y="0"/>
                    <a:pt x="52130" y="0"/>
                  </a:cubicBezTo>
                  <a:close/>
                </a:path>
              </a:pathLst>
            </a:custGeom>
            <a:solidFill>
              <a:srgbClr val="FCC60D"/>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412" name="Google Shape;412;p31"/>
            <p:cNvSpPr txBox="1"/>
            <p:nvPr/>
          </p:nvSpPr>
          <p:spPr>
            <a:xfrm>
              <a:off x="0" y="-28575"/>
              <a:ext cx="1994814" cy="418222"/>
            </a:xfrm>
            <a:prstGeom prst="rect">
              <a:avLst/>
            </a:prstGeom>
            <a:noFill/>
            <a:ln>
              <a:noFill/>
            </a:ln>
          </p:spPr>
          <p:txBody>
            <a:bodyPr spcFirstLastPara="1" wrap="square" lIns="25400" tIns="25400" rIns="25400" bIns="25400" anchor="ctr" anchorCtr="0">
              <a:noAutofit/>
            </a:bodyPr>
            <a:lstStyle/>
            <a:p>
              <a:pPr marL="0" marR="0" lvl="0" indent="0" algn="ctr" rtl="0">
                <a:lnSpc>
                  <a:spcPct val="108833"/>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413" name="Google Shape;413;p31"/>
          <p:cNvSpPr txBox="1"/>
          <p:nvPr/>
        </p:nvSpPr>
        <p:spPr>
          <a:xfrm>
            <a:off x="284999" y="698241"/>
            <a:ext cx="3446979" cy="423033"/>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 sz="2500" b="0" i="0" u="none" strike="noStrike" cap="none" dirty="0">
                <a:solidFill>
                  <a:srgbClr val="FFFFFF"/>
                </a:solidFill>
                <a:latin typeface="Arial"/>
                <a:ea typeface="Arial"/>
                <a:cs typeface="Arial"/>
                <a:sym typeface="Arial"/>
              </a:rPr>
              <a:t>COMMERCIALIZATION</a:t>
            </a:r>
            <a:endParaRPr sz="700" dirty="0"/>
          </a:p>
        </p:txBody>
      </p:sp>
      <p:grpSp>
        <p:nvGrpSpPr>
          <p:cNvPr id="414" name="Google Shape;414;p31"/>
          <p:cNvGrpSpPr/>
          <p:nvPr/>
        </p:nvGrpSpPr>
        <p:grpSpPr>
          <a:xfrm>
            <a:off x="1327535" y="2706281"/>
            <a:ext cx="3787031" cy="793969"/>
            <a:chOff x="0" y="-28575"/>
            <a:chExt cx="1994814" cy="418222"/>
          </a:xfrm>
        </p:grpSpPr>
        <p:sp>
          <p:nvSpPr>
            <p:cNvPr id="415" name="Google Shape;415;p31"/>
            <p:cNvSpPr/>
            <p:nvPr/>
          </p:nvSpPr>
          <p:spPr>
            <a:xfrm>
              <a:off x="0" y="0"/>
              <a:ext cx="1994814" cy="389647"/>
            </a:xfrm>
            <a:custGeom>
              <a:avLst/>
              <a:gdLst/>
              <a:ahLst/>
              <a:cxnLst/>
              <a:rect l="l" t="t" r="r" b="b"/>
              <a:pathLst>
                <a:path w="1994814" h="389647" extrusionOk="0">
                  <a:moveTo>
                    <a:pt x="52130" y="0"/>
                  </a:moveTo>
                  <a:lnTo>
                    <a:pt x="1942684" y="0"/>
                  </a:lnTo>
                  <a:cubicBezTo>
                    <a:pt x="1956510" y="0"/>
                    <a:pt x="1969769" y="5492"/>
                    <a:pt x="1979546" y="15269"/>
                  </a:cubicBezTo>
                  <a:cubicBezTo>
                    <a:pt x="1989322" y="25045"/>
                    <a:pt x="1994814" y="38304"/>
                    <a:pt x="1994814" y="52130"/>
                  </a:cubicBezTo>
                  <a:lnTo>
                    <a:pt x="1994814" y="337517"/>
                  </a:lnTo>
                  <a:cubicBezTo>
                    <a:pt x="1994814" y="351343"/>
                    <a:pt x="1989322" y="364603"/>
                    <a:pt x="1979546" y="374379"/>
                  </a:cubicBezTo>
                  <a:cubicBezTo>
                    <a:pt x="1969769" y="384155"/>
                    <a:pt x="1956510" y="389647"/>
                    <a:pt x="1942684" y="389647"/>
                  </a:cubicBezTo>
                  <a:lnTo>
                    <a:pt x="52130" y="389647"/>
                  </a:lnTo>
                  <a:cubicBezTo>
                    <a:pt x="38304" y="389647"/>
                    <a:pt x="25045" y="384155"/>
                    <a:pt x="15269" y="374379"/>
                  </a:cubicBezTo>
                  <a:cubicBezTo>
                    <a:pt x="5492" y="364603"/>
                    <a:pt x="0" y="351343"/>
                    <a:pt x="0" y="337517"/>
                  </a:cubicBezTo>
                  <a:lnTo>
                    <a:pt x="0" y="52130"/>
                  </a:lnTo>
                  <a:cubicBezTo>
                    <a:pt x="0" y="38304"/>
                    <a:pt x="5492" y="25045"/>
                    <a:pt x="15269" y="15269"/>
                  </a:cubicBezTo>
                  <a:cubicBezTo>
                    <a:pt x="25045" y="5492"/>
                    <a:pt x="38304" y="0"/>
                    <a:pt x="52130" y="0"/>
                  </a:cubicBezTo>
                  <a:close/>
                </a:path>
              </a:pathLst>
            </a:custGeom>
            <a:solidFill>
              <a:srgbClr val="FCC60D"/>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416" name="Google Shape;416;p31"/>
            <p:cNvSpPr txBox="1"/>
            <p:nvPr/>
          </p:nvSpPr>
          <p:spPr>
            <a:xfrm>
              <a:off x="0" y="-28575"/>
              <a:ext cx="1994814" cy="418222"/>
            </a:xfrm>
            <a:prstGeom prst="rect">
              <a:avLst/>
            </a:prstGeom>
            <a:noFill/>
            <a:ln>
              <a:noFill/>
            </a:ln>
          </p:spPr>
          <p:txBody>
            <a:bodyPr spcFirstLastPara="1" wrap="square" lIns="25400" tIns="25400" rIns="25400" bIns="25400" anchor="ctr" anchorCtr="0">
              <a:noAutofit/>
            </a:bodyPr>
            <a:lstStyle/>
            <a:p>
              <a:pPr marL="0" marR="0" lvl="0" indent="0" algn="ctr" rtl="0">
                <a:lnSpc>
                  <a:spcPct val="108833"/>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417" name="Google Shape;417;p31"/>
          <p:cNvSpPr txBox="1"/>
          <p:nvPr/>
        </p:nvSpPr>
        <p:spPr>
          <a:xfrm>
            <a:off x="1917258" y="2806010"/>
            <a:ext cx="2380060" cy="497125"/>
          </a:xfrm>
          <a:prstGeom prst="rect">
            <a:avLst/>
          </a:prstGeom>
          <a:noFill/>
          <a:ln>
            <a:noFill/>
          </a:ln>
        </p:spPr>
        <p:txBody>
          <a:bodyPr spcFirstLastPara="1" wrap="square" lIns="0" tIns="0" rIns="0" bIns="0" anchor="t" anchorCtr="0">
            <a:spAutoFit/>
          </a:bodyPr>
          <a:lstStyle/>
          <a:p>
            <a:pPr marL="0" marR="0" lvl="0" indent="0" algn="ctr" rtl="0">
              <a:lnSpc>
                <a:spcPct val="139993"/>
              </a:lnSpc>
              <a:spcBef>
                <a:spcPts val="0"/>
              </a:spcBef>
              <a:spcAft>
                <a:spcPts val="0"/>
              </a:spcAft>
              <a:buNone/>
            </a:pPr>
            <a:r>
              <a:rPr lang="en" sz="2900" b="0" i="0" u="none" strike="noStrike" cap="none" dirty="0">
                <a:solidFill>
                  <a:srgbClr val="FFFFFF"/>
                </a:solidFill>
                <a:latin typeface="Arial"/>
                <a:ea typeface="Arial"/>
                <a:cs typeface="Arial"/>
                <a:sym typeface="Arial"/>
              </a:rPr>
              <a:t>5 YEAR PLAN</a:t>
            </a:r>
            <a:endParaRPr sz="700" dirty="0"/>
          </a:p>
        </p:txBody>
      </p:sp>
      <p:sp>
        <p:nvSpPr>
          <p:cNvPr id="418" name="Google Shape;418;p31"/>
          <p:cNvSpPr txBox="1"/>
          <p:nvPr/>
        </p:nvSpPr>
        <p:spPr>
          <a:xfrm>
            <a:off x="1381930" y="3625903"/>
            <a:ext cx="7181700" cy="1283428"/>
          </a:xfrm>
          <a:prstGeom prst="rect">
            <a:avLst/>
          </a:prstGeom>
          <a:noFill/>
          <a:ln>
            <a:noFill/>
          </a:ln>
        </p:spPr>
        <p:txBody>
          <a:bodyPr spcFirstLastPara="1" wrap="square" lIns="0" tIns="0" rIns="0" bIns="0" anchor="t" anchorCtr="0">
            <a:spAutoFit/>
          </a:bodyPr>
          <a:lstStyle/>
          <a:p>
            <a:pPr marL="0" marR="0" lvl="0" indent="0" algn="l" rtl="0">
              <a:lnSpc>
                <a:spcPct val="140021"/>
              </a:lnSpc>
              <a:spcBef>
                <a:spcPts val="1200"/>
              </a:spcBef>
              <a:spcAft>
                <a:spcPts val="0"/>
              </a:spcAft>
              <a:buNone/>
            </a:pPr>
            <a:r>
              <a:rPr lang="en-US" sz="700" dirty="0">
                <a:solidFill>
                  <a:srgbClr val="FFFFFF"/>
                </a:solidFill>
              </a:rPr>
              <a:t>Year 1-2: Secure initial customers, gather feedback, refine product based on user input in our own University.</a:t>
            </a:r>
          </a:p>
          <a:p>
            <a:pPr marL="0" marR="0" lvl="0" indent="0" algn="l" rtl="0">
              <a:lnSpc>
                <a:spcPct val="140021"/>
              </a:lnSpc>
              <a:spcBef>
                <a:spcPts val="1200"/>
              </a:spcBef>
              <a:spcAft>
                <a:spcPts val="0"/>
              </a:spcAft>
              <a:buNone/>
            </a:pPr>
            <a:r>
              <a:rPr lang="en-US" sz="700" dirty="0">
                <a:solidFill>
                  <a:srgbClr val="FFFFFF"/>
                </a:solidFill>
              </a:rPr>
              <a:t>Year 3-4: Integrate AI, Integrate chatting capabilities, invest in R&amp;D for improved accuracy.</a:t>
            </a:r>
          </a:p>
          <a:p>
            <a:pPr marL="0" marR="0" lvl="0" indent="0" algn="l" rtl="0">
              <a:lnSpc>
                <a:spcPct val="140021"/>
              </a:lnSpc>
              <a:spcBef>
                <a:spcPts val="1200"/>
              </a:spcBef>
              <a:spcAft>
                <a:spcPts val="0"/>
              </a:spcAft>
              <a:buNone/>
            </a:pPr>
            <a:r>
              <a:rPr lang="en-US" sz="900" b="0" i="0" dirty="0">
                <a:solidFill>
                  <a:srgbClr val="ECECEC"/>
                </a:solidFill>
                <a:effectLst/>
                <a:latin typeface="Söhne"/>
              </a:rPr>
              <a:t>Year 4-5: Expand within our state, partner strategically, develop sustainable business model</a:t>
            </a:r>
            <a:r>
              <a:rPr lang="en-US" sz="600" dirty="0">
                <a:solidFill>
                  <a:srgbClr val="FFFFFF"/>
                </a:solidFill>
              </a:rPr>
              <a:t>.</a:t>
            </a:r>
          </a:p>
          <a:p>
            <a:pPr marL="0" marR="0" lvl="0" indent="0" algn="l" rtl="0">
              <a:lnSpc>
                <a:spcPct val="140021"/>
              </a:lnSpc>
              <a:spcBef>
                <a:spcPts val="1200"/>
              </a:spcBef>
              <a:spcAft>
                <a:spcPts val="0"/>
              </a:spcAft>
              <a:buNone/>
            </a:pPr>
            <a:r>
              <a:rPr lang="en-US" sz="700" dirty="0">
                <a:solidFill>
                  <a:srgbClr val="FFFFFF"/>
                </a:solidFill>
              </a:rPr>
              <a:t>Focus: Continuous improvement, data security, user support, industry engagement.</a:t>
            </a:r>
            <a:endParaRPr sz="700" dirty="0">
              <a:solidFill>
                <a:srgbClr val="FFFFFF"/>
              </a:solidFill>
            </a:endParaRPr>
          </a:p>
        </p:txBody>
      </p:sp>
      <p:sp>
        <p:nvSpPr>
          <p:cNvPr id="419" name="Google Shape;419;p31"/>
          <p:cNvSpPr txBox="1"/>
          <p:nvPr/>
        </p:nvSpPr>
        <p:spPr>
          <a:xfrm>
            <a:off x="229796" y="1390104"/>
            <a:ext cx="6799800" cy="1034129"/>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800" dirty="0">
                <a:solidFill>
                  <a:schemeClr val="bg1"/>
                </a:solidFill>
              </a:rPr>
              <a:t>Our platform presents a lucrative opportunity for commercialization within the academic sector. By offering a tailored solution to streamline appointment scheduling, we can target colleges, universities, and educational institutions seeking to improve efficiency and collaboration. With a scalable business model and potential for subscription-based revenue streams, we can capitalize on the growing demand for innovative solutions in academia. Additionally, partnerships with academic organizations and integration with existing educational platforms can further expand our market reach and revenue potential. Overall, our platform's commercialization strategy focuses on providing value to academic institutions while generating sustainable revenue growth.</a:t>
            </a:r>
            <a:endParaRPr sz="800" dirty="0">
              <a:solidFill>
                <a:schemeClr val="bg1"/>
              </a:solidFill>
            </a:endParaRPr>
          </a:p>
        </p:txBody>
      </p:sp>
      <p:grpSp>
        <p:nvGrpSpPr>
          <p:cNvPr id="420" name="Google Shape;420;p31"/>
          <p:cNvGrpSpPr/>
          <p:nvPr/>
        </p:nvGrpSpPr>
        <p:grpSpPr>
          <a:xfrm>
            <a:off x="7905082" y="692907"/>
            <a:ext cx="1238919" cy="1433847"/>
            <a:chOff x="0" y="0"/>
            <a:chExt cx="3303783" cy="3823590"/>
          </a:xfrm>
        </p:grpSpPr>
        <p:sp>
          <p:nvSpPr>
            <p:cNvPr id="421" name="Google Shape;421;p31"/>
            <p:cNvSpPr/>
            <p:nvPr/>
          </p:nvSpPr>
          <p:spPr>
            <a:xfrm>
              <a:off x="1415908" y="1104095"/>
              <a:ext cx="1887875" cy="1793543"/>
            </a:xfrm>
            <a:custGeom>
              <a:avLst/>
              <a:gdLst/>
              <a:ahLst/>
              <a:cxnLst/>
              <a:rect l="l" t="t" r="r" b="b"/>
              <a:pathLst>
                <a:path w="1887875" h="1793543" extrusionOk="0">
                  <a:moveTo>
                    <a:pt x="0" y="0"/>
                  </a:moveTo>
                  <a:lnTo>
                    <a:pt x="1887874" y="0"/>
                  </a:lnTo>
                  <a:lnTo>
                    <a:pt x="1887874" y="1793543"/>
                  </a:lnTo>
                  <a:lnTo>
                    <a:pt x="0" y="1793543"/>
                  </a:lnTo>
                  <a:lnTo>
                    <a:pt x="0" y="0"/>
                  </a:lnTo>
                  <a:close/>
                </a:path>
              </a:pathLst>
            </a:custGeom>
            <a:blipFill rotWithShape="1">
              <a:blip r:embed="rId7">
                <a:alphaModFix amt="9099"/>
              </a:blip>
              <a:stretch>
                <a:fillRect t="-1432" r="-6267" b="-10421"/>
              </a:stretch>
            </a:blipFill>
            <a:ln>
              <a:noFill/>
            </a:ln>
          </p:spPr>
        </p:sp>
        <p:sp>
          <p:nvSpPr>
            <p:cNvPr id="422" name="Google Shape;422;p31"/>
            <p:cNvSpPr/>
            <p:nvPr/>
          </p:nvSpPr>
          <p:spPr>
            <a:xfrm>
              <a:off x="1636480" y="2568553"/>
              <a:ext cx="1254101" cy="1191437"/>
            </a:xfrm>
            <a:custGeom>
              <a:avLst/>
              <a:gdLst/>
              <a:ahLst/>
              <a:cxnLst/>
              <a:rect l="l" t="t" r="r" b="b"/>
              <a:pathLst>
                <a:path w="1254101" h="1191437" extrusionOk="0">
                  <a:moveTo>
                    <a:pt x="0" y="0"/>
                  </a:moveTo>
                  <a:lnTo>
                    <a:pt x="1254100" y="0"/>
                  </a:lnTo>
                  <a:lnTo>
                    <a:pt x="1254100" y="1191437"/>
                  </a:lnTo>
                  <a:lnTo>
                    <a:pt x="0" y="1191437"/>
                  </a:lnTo>
                  <a:lnTo>
                    <a:pt x="0" y="0"/>
                  </a:lnTo>
                  <a:close/>
                </a:path>
              </a:pathLst>
            </a:custGeom>
            <a:blipFill rotWithShape="1">
              <a:blip r:embed="rId8">
                <a:alphaModFix amt="9099"/>
              </a:blip>
              <a:stretch>
                <a:fillRect t="-1432" r="-6267" b="-10421"/>
              </a:stretch>
            </a:blipFill>
            <a:ln>
              <a:noFill/>
            </a:ln>
          </p:spPr>
        </p:sp>
        <p:grpSp>
          <p:nvGrpSpPr>
            <p:cNvPr id="423" name="Google Shape;423;p31"/>
            <p:cNvGrpSpPr/>
            <p:nvPr/>
          </p:nvGrpSpPr>
          <p:grpSpPr>
            <a:xfrm>
              <a:off x="310181" y="1665917"/>
              <a:ext cx="1628126" cy="1456409"/>
              <a:chOff x="0" y="-28575"/>
              <a:chExt cx="812800" cy="727075"/>
            </a:xfrm>
          </p:grpSpPr>
          <p:sp>
            <p:nvSpPr>
              <p:cNvPr id="424" name="Google Shape;424;p31"/>
              <p:cNvSpPr/>
              <p:nvPr/>
            </p:nvSpPr>
            <p:spPr>
              <a:xfrm>
                <a:off x="0" y="0"/>
                <a:ext cx="812800" cy="698500"/>
              </a:xfrm>
              <a:custGeom>
                <a:avLst/>
                <a:gdLst/>
                <a:ahLst/>
                <a:cxnLst/>
                <a:rect l="l" t="t" r="r" b="b"/>
                <a:pathLst>
                  <a:path w="812800" h="698500" extrusionOk="0">
                    <a:moveTo>
                      <a:pt x="812800" y="349250"/>
                    </a:moveTo>
                    <a:lnTo>
                      <a:pt x="609600" y="698500"/>
                    </a:lnTo>
                    <a:lnTo>
                      <a:pt x="203200" y="698500"/>
                    </a:lnTo>
                    <a:lnTo>
                      <a:pt x="0" y="349250"/>
                    </a:lnTo>
                    <a:lnTo>
                      <a:pt x="203200" y="0"/>
                    </a:lnTo>
                    <a:lnTo>
                      <a:pt x="609600" y="0"/>
                    </a:lnTo>
                    <a:lnTo>
                      <a:pt x="812800" y="349250"/>
                    </a:lnTo>
                    <a:close/>
                  </a:path>
                </a:pathLst>
              </a:custGeom>
              <a:solidFill>
                <a:srgbClr val="FAC617">
                  <a:alpha val="64705"/>
                </a:srgbClr>
              </a:solidFill>
              <a:ln>
                <a:noFill/>
              </a:ln>
            </p:spPr>
          </p:sp>
          <p:sp>
            <p:nvSpPr>
              <p:cNvPr id="425" name="Google Shape;425;p31"/>
              <p:cNvSpPr txBox="1"/>
              <p:nvPr/>
            </p:nvSpPr>
            <p:spPr>
              <a:xfrm>
                <a:off x="114300" y="-28575"/>
                <a:ext cx="584200" cy="727075"/>
              </a:xfrm>
              <a:prstGeom prst="rect">
                <a:avLst/>
              </a:prstGeom>
              <a:noFill/>
              <a:ln>
                <a:noFill/>
              </a:ln>
            </p:spPr>
            <p:txBody>
              <a:bodyPr spcFirstLastPara="1" wrap="square" lIns="16275" tIns="16275" rIns="16275" bIns="16275" anchor="ctr" anchorCtr="0">
                <a:noAutofit/>
              </a:bodyPr>
              <a:lstStyle/>
              <a:p>
                <a:pPr marL="0" marR="0" lvl="0" indent="0" algn="ctr" rtl="0">
                  <a:lnSpc>
                    <a:spcPct val="108833"/>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426" name="Google Shape;426;p31"/>
            <p:cNvSpPr/>
            <p:nvPr/>
          </p:nvSpPr>
          <p:spPr>
            <a:xfrm>
              <a:off x="0" y="0"/>
              <a:ext cx="2416265" cy="2295532"/>
            </a:xfrm>
            <a:custGeom>
              <a:avLst/>
              <a:gdLst/>
              <a:ahLst/>
              <a:cxnLst/>
              <a:rect l="l" t="t" r="r" b="b"/>
              <a:pathLst>
                <a:path w="2416265" h="2295532" extrusionOk="0">
                  <a:moveTo>
                    <a:pt x="0" y="0"/>
                  </a:moveTo>
                  <a:lnTo>
                    <a:pt x="2416265" y="0"/>
                  </a:lnTo>
                  <a:lnTo>
                    <a:pt x="2416265" y="2295532"/>
                  </a:lnTo>
                  <a:lnTo>
                    <a:pt x="0" y="2295532"/>
                  </a:lnTo>
                  <a:lnTo>
                    <a:pt x="0" y="0"/>
                  </a:lnTo>
                  <a:close/>
                </a:path>
              </a:pathLst>
            </a:custGeom>
            <a:blipFill rotWithShape="1">
              <a:blip r:embed="rId8">
                <a:alphaModFix amt="13649"/>
              </a:blip>
              <a:stretch>
                <a:fillRect t="-1432" r="-6267" b="-10421"/>
              </a:stretch>
            </a:blipFill>
            <a:ln>
              <a:noFill/>
            </a:ln>
          </p:spPr>
        </p:sp>
        <p:grpSp>
          <p:nvGrpSpPr>
            <p:cNvPr id="427" name="Google Shape;427;p31"/>
            <p:cNvGrpSpPr/>
            <p:nvPr/>
          </p:nvGrpSpPr>
          <p:grpSpPr>
            <a:xfrm>
              <a:off x="310181" y="266747"/>
              <a:ext cx="1628126" cy="1456409"/>
              <a:chOff x="0" y="-28575"/>
              <a:chExt cx="812800" cy="727075"/>
            </a:xfrm>
          </p:grpSpPr>
          <p:sp>
            <p:nvSpPr>
              <p:cNvPr id="428" name="Google Shape;428;p31"/>
              <p:cNvSpPr/>
              <p:nvPr/>
            </p:nvSpPr>
            <p:spPr>
              <a:xfrm>
                <a:off x="0" y="0"/>
                <a:ext cx="812800" cy="698500"/>
              </a:xfrm>
              <a:custGeom>
                <a:avLst/>
                <a:gdLst/>
                <a:ahLst/>
                <a:cxnLst/>
                <a:rect l="l" t="t" r="r" b="b"/>
                <a:pathLst>
                  <a:path w="812800" h="698500" extrusionOk="0">
                    <a:moveTo>
                      <a:pt x="812800" y="349250"/>
                    </a:moveTo>
                    <a:lnTo>
                      <a:pt x="609600" y="698500"/>
                    </a:lnTo>
                    <a:lnTo>
                      <a:pt x="203200" y="698500"/>
                    </a:lnTo>
                    <a:lnTo>
                      <a:pt x="0" y="349250"/>
                    </a:lnTo>
                    <a:lnTo>
                      <a:pt x="203200" y="0"/>
                    </a:lnTo>
                    <a:lnTo>
                      <a:pt x="609600" y="0"/>
                    </a:lnTo>
                    <a:lnTo>
                      <a:pt x="812800" y="349250"/>
                    </a:lnTo>
                    <a:close/>
                  </a:path>
                </a:pathLst>
              </a:custGeom>
              <a:solidFill>
                <a:srgbClr val="FAC617">
                  <a:alpha val="64705"/>
                </a:srgbClr>
              </a:solidFill>
              <a:ln>
                <a:noFill/>
              </a:ln>
            </p:spPr>
          </p:sp>
          <p:sp>
            <p:nvSpPr>
              <p:cNvPr id="429" name="Google Shape;429;p31"/>
              <p:cNvSpPr txBox="1"/>
              <p:nvPr/>
            </p:nvSpPr>
            <p:spPr>
              <a:xfrm>
                <a:off x="114300" y="-28575"/>
                <a:ext cx="584200" cy="727075"/>
              </a:xfrm>
              <a:prstGeom prst="rect">
                <a:avLst/>
              </a:prstGeom>
              <a:noFill/>
              <a:ln>
                <a:noFill/>
              </a:ln>
            </p:spPr>
            <p:txBody>
              <a:bodyPr spcFirstLastPara="1" wrap="square" lIns="16275" tIns="16275" rIns="16275" bIns="16275" anchor="ctr" anchorCtr="0">
                <a:noAutofit/>
              </a:bodyPr>
              <a:lstStyle/>
              <a:p>
                <a:pPr marL="0" marR="0" lvl="0" indent="0" algn="ctr" rtl="0">
                  <a:lnSpc>
                    <a:spcPct val="108833"/>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430" name="Google Shape;430;p31"/>
            <p:cNvGrpSpPr/>
            <p:nvPr/>
          </p:nvGrpSpPr>
          <p:grpSpPr>
            <a:xfrm>
              <a:off x="1527173" y="966332"/>
              <a:ext cx="1628126" cy="1456409"/>
              <a:chOff x="0" y="-28575"/>
              <a:chExt cx="812800" cy="727075"/>
            </a:xfrm>
          </p:grpSpPr>
          <p:sp>
            <p:nvSpPr>
              <p:cNvPr id="431" name="Google Shape;431;p31"/>
              <p:cNvSpPr/>
              <p:nvPr/>
            </p:nvSpPr>
            <p:spPr>
              <a:xfrm>
                <a:off x="0" y="0"/>
                <a:ext cx="812800" cy="698500"/>
              </a:xfrm>
              <a:custGeom>
                <a:avLst/>
                <a:gdLst/>
                <a:ahLst/>
                <a:cxnLst/>
                <a:rect l="l" t="t" r="r" b="b"/>
                <a:pathLst>
                  <a:path w="812800" h="698500" extrusionOk="0">
                    <a:moveTo>
                      <a:pt x="812800" y="349250"/>
                    </a:moveTo>
                    <a:lnTo>
                      <a:pt x="609600" y="698500"/>
                    </a:lnTo>
                    <a:lnTo>
                      <a:pt x="203200" y="698500"/>
                    </a:lnTo>
                    <a:lnTo>
                      <a:pt x="0" y="349250"/>
                    </a:lnTo>
                    <a:lnTo>
                      <a:pt x="203200" y="0"/>
                    </a:lnTo>
                    <a:lnTo>
                      <a:pt x="609600" y="0"/>
                    </a:lnTo>
                    <a:lnTo>
                      <a:pt x="812800" y="349250"/>
                    </a:lnTo>
                    <a:close/>
                  </a:path>
                </a:pathLst>
              </a:custGeom>
              <a:solidFill>
                <a:srgbClr val="1B4586">
                  <a:alpha val="64705"/>
                </a:srgbClr>
              </a:solidFill>
              <a:ln>
                <a:noFill/>
              </a:ln>
            </p:spPr>
          </p:sp>
          <p:sp>
            <p:nvSpPr>
              <p:cNvPr id="432" name="Google Shape;432;p31"/>
              <p:cNvSpPr txBox="1"/>
              <p:nvPr/>
            </p:nvSpPr>
            <p:spPr>
              <a:xfrm>
                <a:off x="114300" y="-28575"/>
                <a:ext cx="584200" cy="727075"/>
              </a:xfrm>
              <a:prstGeom prst="rect">
                <a:avLst/>
              </a:prstGeom>
              <a:noFill/>
              <a:ln>
                <a:noFill/>
              </a:ln>
            </p:spPr>
            <p:txBody>
              <a:bodyPr spcFirstLastPara="1" wrap="square" lIns="16275" tIns="16275" rIns="16275" bIns="16275" anchor="ctr" anchorCtr="0">
                <a:noAutofit/>
              </a:bodyPr>
              <a:lstStyle/>
              <a:p>
                <a:pPr marL="0" marR="0" lvl="0" indent="0" algn="ctr" rtl="0">
                  <a:lnSpc>
                    <a:spcPct val="108833"/>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433" name="Google Shape;433;p31"/>
            <p:cNvGrpSpPr/>
            <p:nvPr/>
          </p:nvGrpSpPr>
          <p:grpSpPr>
            <a:xfrm>
              <a:off x="1736587" y="2559863"/>
              <a:ext cx="954406" cy="853746"/>
              <a:chOff x="0" y="-28575"/>
              <a:chExt cx="812800" cy="727075"/>
            </a:xfrm>
          </p:grpSpPr>
          <p:sp>
            <p:nvSpPr>
              <p:cNvPr id="434" name="Google Shape;434;p31"/>
              <p:cNvSpPr/>
              <p:nvPr/>
            </p:nvSpPr>
            <p:spPr>
              <a:xfrm>
                <a:off x="0" y="0"/>
                <a:ext cx="812800" cy="698500"/>
              </a:xfrm>
              <a:custGeom>
                <a:avLst/>
                <a:gdLst/>
                <a:ahLst/>
                <a:cxnLst/>
                <a:rect l="l" t="t" r="r" b="b"/>
                <a:pathLst>
                  <a:path w="812800" h="698500" extrusionOk="0">
                    <a:moveTo>
                      <a:pt x="812800" y="349250"/>
                    </a:moveTo>
                    <a:lnTo>
                      <a:pt x="609600" y="698500"/>
                    </a:lnTo>
                    <a:lnTo>
                      <a:pt x="203200" y="698500"/>
                    </a:lnTo>
                    <a:lnTo>
                      <a:pt x="0" y="349250"/>
                    </a:lnTo>
                    <a:lnTo>
                      <a:pt x="203200" y="0"/>
                    </a:lnTo>
                    <a:lnTo>
                      <a:pt x="609600" y="0"/>
                    </a:lnTo>
                    <a:lnTo>
                      <a:pt x="812800" y="349250"/>
                    </a:lnTo>
                    <a:close/>
                  </a:path>
                </a:pathLst>
              </a:custGeom>
              <a:solidFill>
                <a:srgbClr val="1B4586">
                  <a:alpha val="64705"/>
                </a:srgbClr>
              </a:solidFill>
              <a:ln>
                <a:noFill/>
              </a:ln>
            </p:spPr>
          </p:sp>
          <p:sp>
            <p:nvSpPr>
              <p:cNvPr id="435" name="Google Shape;435;p31"/>
              <p:cNvSpPr txBox="1"/>
              <p:nvPr/>
            </p:nvSpPr>
            <p:spPr>
              <a:xfrm>
                <a:off x="114300" y="-28575"/>
                <a:ext cx="584200" cy="727075"/>
              </a:xfrm>
              <a:prstGeom prst="rect">
                <a:avLst/>
              </a:prstGeom>
              <a:noFill/>
              <a:ln>
                <a:noFill/>
              </a:ln>
            </p:spPr>
            <p:txBody>
              <a:bodyPr spcFirstLastPara="1" wrap="square" lIns="16275" tIns="16275" rIns="16275" bIns="16275" anchor="ctr" anchorCtr="0">
                <a:noAutofit/>
              </a:bodyPr>
              <a:lstStyle/>
              <a:p>
                <a:pPr marL="0" marR="0" lvl="0" indent="0" algn="ctr" rtl="0">
                  <a:lnSpc>
                    <a:spcPct val="108833"/>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436" name="Google Shape;436;p31"/>
            <p:cNvGrpSpPr/>
            <p:nvPr/>
          </p:nvGrpSpPr>
          <p:grpSpPr>
            <a:xfrm>
              <a:off x="720763" y="3296198"/>
              <a:ext cx="589574" cy="527392"/>
              <a:chOff x="0" y="-28575"/>
              <a:chExt cx="812800" cy="727075"/>
            </a:xfrm>
          </p:grpSpPr>
          <p:sp>
            <p:nvSpPr>
              <p:cNvPr id="437" name="Google Shape;437;p31"/>
              <p:cNvSpPr/>
              <p:nvPr/>
            </p:nvSpPr>
            <p:spPr>
              <a:xfrm>
                <a:off x="0" y="0"/>
                <a:ext cx="812800" cy="698500"/>
              </a:xfrm>
              <a:custGeom>
                <a:avLst/>
                <a:gdLst/>
                <a:ahLst/>
                <a:cxnLst/>
                <a:rect l="l" t="t" r="r" b="b"/>
                <a:pathLst>
                  <a:path w="812800" h="698500" extrusionOk="0">
                    <a:moveTo>
                      <a:pt x="812800" y="349250"/>
                    </a:moveTo>
                    <a:lnTo>
                      <a:pt x="609600" y="698500"/>
                    </a:lnTo>
                    <a:lnTo>
                      <a:pt x="203200" y="698500"/>
                    </a:lnTo>
                    <a:lnTo>
                      <a:pt x="0" y="349250"/>
                    </a:lnTo>
                    <a:lnTo>
                      <a:pt x="203200" y="0"/>
                    </a:lnTo>
                    <a:lnTo>
                      <a:pt x="609600" y="0"/>
                    </a:lnTo>
                    <a:lnTo>
                      <a:pt x="812800" y="349250"/>
                    </a:lnTo>
                    <a:close/>
                  </a:path>
                </a:pathLst>
              </a:custGeom>
              <a:solidFill>
                <a:srgbClr val="FAC617">
                  <a:alpha val="64705"/>
                </a:srgbClr>
              </a:solidFill>
              <a:ln>
                <a:noFill/>
              </a:ln>
            </p:spPr>
          </p:sp>
          <p:sp>
            <p:nvSpPr>
              <p:cNvPr id="438" name="Google Shape;438;p31"/>
              <p:cNvSpPr txBox="1"/>
              <p:nvPr/>
            </p:nvSpPr>
            <p:spPr>
              <a:xfrm>
                <a:off x="114300" y="-28575"/>
                <a:ext cx="584200" cy="727075"/>
              </a:xfrm>
              <a:prstGeom prst="rect">
                <a:avLst/>
              </a:prstGeom>
              <a:noFill/>
              <a:ln>
                <a:noFill/>
              </a:ln>
            </p:spPr>
            <p:txBody>
              <a:bodyPr spcFirstLastPara="1" wrap="square" lIns="16275" tIns="16275" rIns="16275" bIns="16275" anchor="ctr" anchorCtr="0">
                <a:noAutofit/>
              </a:bodyPr>
              <a:lstStyle/>
              <a:p>
                <a:pPr marL="0" marR="0" lvl="0" indent="0" algn="ctr" rtl="0">
                  <a:lnSpc>
                    <a:spcPct val="108833"/>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grpSp>
        <p:nvGrpSpPr>
          <p:cNvPr id="439" name="Google Shape;439;p31"/>
          <p:cNvGrpSpPr/>
          <p:nvPr/>
        </p:nvGrpSpPr>
        <p:grpSpPr>
          <a:xfrm>
            <a:off x="47073" y="2620245"/>
            <a:ext cx="1270606" cy="2218586"/>
            <a:chOff x="0" y="-52683"/>
            <a:chExt cx="3388283" cy="5916230"/>
          </a:xfrm>
        </p:grpSpPr>
        <p:sp>
          <p:nvSpPr>
            <p:cNvPr id="440" name="Google Shape;440;p31"/>
            <p:cNvSpPr/>
            <p:nvPr/>
          </p:nvSpPr>
          <p:spPr>
            <a:xfrm>
              <a:off x="1261400" y="2979247"/>
              <a:ext cx="2126883" cy="1773393"/>
            </a:xfrm>
            <a:custGeom>
              <a:avLst/>
              <a:gdLst/>
              <a:ahLst/>
              <a:cxnLst/>
              <a:rect l="l" t="t" r="r" b="b"/>
              <a:pathLst>
                <a:path w="2126883" h="1773393" extrusionOk="0">
                  <a:moveTo>
                    <a:pt x="0" y="0"/>
                  </a:moveTo>
                  <a:lnTo>
                    <a:pt x="2126883" y="0"/>
                  </a:lnTo>
                  <a:lnTo>
                    <a:pt x="2126883" y="1773393"/>
                  </a:lnTo>
                  <a:lnTo>
                    <a:pt x="0" y="1773393"/>
                  </a:lnTo>
                  <a:lnTo>
                    <a:pt x="0" y="0"/>
                  </a:lnTo>
                  <a:close/>
                </a:path>
              </a:pathLst>
            </a:custGeom>
            <a:blipFill rotWithShape="1">
              <a:blip r:embed="rId8">
                <a:alphaModFix amt="14300"/>
              </a:blip>
              <a:stretch>
                <a:fillRect l="-8419" t="-7955" r="-2748" b="-25370"/>
              </a:stretch>
            </a:blipFill>
            <a:ln>
              <a:noFill/>
            </a:ln>
          </p:spPr>
        </p:sp>
        <p:grpSp>
          <p:nvGrpSpPr>
            <p:cNvPr id="441" name="Google Shape;441;p31"/>
            <p:cNvGrpSpPr/>
            <p:nvPr/>
          </p:nvGrpSpPr>
          <p:grpSpPr>
            <a:xfrm>
              <a:off x="0" y="2050111"/>
              <a:ext cx="1729471" cy="1547066"/>
              <a:chOff x="0" y="-28575"/>
              <a:chExt cx="812800" cy="727075"/>
            </a:xfrm>
          </p:grpSpPr>
          <p:sp>
            <p:nvSpPr>
              <p:cNvPr id="442" name="Google Shape;442;p31"/>
              <p:cNvSpPr/>
              <p:nvPr/>
            </p:nvSpPr>
            <p:spPr>
              <a:xfrm>
                <a:off x="0" y="0"/>
                <a:ext cx="812800" cy="698500"/>
              </a:xfrm>
              <a:custGeom>
                <a:avLst/>
                <a:gdLst/>
                <a:ahLst/>
                <a:cxnLst/>
                <a:rect l="l" t="t" r="r" b="b"/>
                <a:pathLst>
                  <a:path w="812800" h="698500" extrusionOk="0">
                    <a:moveTo>
                      <a:pt x="812800" y="349250"/>
                    </a:moveTo>
                    <a:lnTo>
                      <a:pt x="609600" y="698500"/>
                    </a:lnTo>
                    <a:lnTo>
                      <a:pt x="203200" y="698500"/>
                    </a:lnTo>
                    <a:lnTo>
                      <a:pt x="0" y="349250"/>
                    </a:lnTo>
                    <a:lnTo>
                      <a:pt x="203200" y="0"/>
                    </a:lnTo>
                    <a:lnTo>
                      <a:pt x="609600" y="0"/>
                    </a:lnTo>
                    <a:lnTo>
                      <a:pt x="812800" y="349250"/>
                    </a:lnTo>
                    <a:close/>
                  </a:path>
                </a:pathLst>
              </a:custGeom>
              <a:solidFill>
                <a:srgbClr val="FAC617">
                  <a:alpha val="64705"/>
                </a:srgbClr>
              </a:solidFill>
              <a:ln>
                <a:noFill/>
              </a:ln>
            </p:spPr>
          </p:sp>
          <p:sp>
            <p:nvSpPr>
              <p:cNvPr id="443" name="Google Shape;443;p31"/>
              <p:cNvSpPr txBox="1"/>
              <p:nvPr/>
            </p:nvSpPr>
            <p:spPr>
              <a:xfrm>
                <a:off x="114300" y="-28575"/>
                <a:ext cx="584200" cy="727075"/>
              </a:xfrm>
              <a:prstGeom prst="rect">
                <a:avLst/>
              </a:prstGeom>
              <a:noFill/>
              <a:ln>
                <a:noFill/>
              </a:ln>
            </p:spPr>
            <p:txBody>
              <a:bodyPr spcFirstLastPara="1" wrap="square" lIns="16275" tIns="16275" rIns="16275" bIns="16275" anchor="ctr" anchorCtr="0">
                <a:noAutofit/>
              </a:bodyPr>
              <a:lstStyle/>
              <a:p>
                <a:pPr marL="0" marR="0" lvl="0" indent="0" algn="ctr" rtl="0">
                  <a:lnSpc>
                    <a:spcPct val="140028"/>
                  </a:lnSpc>
                  <a:spcBef>
                    <a:spcPts val="0"/>
                  </a:spcBef>
                  <a:spcAft>
                    <a:spcPts val="0"/>
                  </a:spcAft>
                  <a:buNone/>
                </a:pPr>
                <a:r>
                  <a:rPr lang="en" sz="700" b="0" i="0" u="none" strike="noStrike" cap="none">
                    <a:solidFill>
                      <a:srgbClr val="FFFFFF"/>
                    </a:solidFill>
                    <a:latin typeface="Arial"/>
                    <a:ea typeface="Arial"/>
                    <a:cs typeface="Arial"/>
                    <a:sym typeface="Arial"/>
                  </a:rPr>
                  <a:t>.</a:t>
                </a:r>
                <a:endParaRPr sz="700"/>
              </a:p>
            </p:txBody>
          </p:sp>
        </p:grpSp>
        <p:sp>
          <p:nvSpPr>
            <p:cNvPr id="444" name="Google Shape;444;p31"/>
            <p:cNvSpPr/>
            <p:nvPr/>
          </p:nvSpPr>
          <p:spPr>
            <a:xfrm>
              <a:off x="1016539" y="1433649"/>
              <a:ext cx="1910004" cy="1814567"/>
            </a:xfrm>
            <a:custGeom>
              <a:avLst/>
              <a:gdLst/>
              <a:ahLst/>
              <a:cxnLst/>
              <a:rect l="l" t="t" r="r" b="b"/>
              <a:pathLst>
                <a:path w="1910004" h="1814567" extrusionOk="0">
                  <a:moveTo>
                    <a:pt x="0" y="0"/>
                  </a:moveTo>
                  <a:lnTo>
                    <a:pt x="1910004" y="0"/>
                  </a:lnTo>
                  <a:lnTo>
                    <a:pt x="1910004" y="1814567"/>
                  </a:lnTo>
                  <a:lnTo>
                    <a:pt x="0" y="1814567"/>
                  </a:lnTo>
                  <a:lnTo>
                    <a:pt x="0" y="0"/>
                  </a:lnTo>
                  <a:close/>
                </a:path>
              </a:pathLst>
            </a:custGeom>
            <a:blipFill rotWithShape="1">
              <a:blip r:embed="rId8">
                <a:alphaModFix amt="15600"/>
              </a:blip>
              <a:stretch>
                <a:fillRect t="-1432" r="-6267" b="-10421"/>
              </a:stretch>
            </a:blipFill>
            <a:ln>
              <a:noFill/>
            </a:ln>
          </p:spPr>
        </p:sp>
        <p:grpSp>
          <p:nvGrpSpPr>
            <p:cNvPr id="445" name="Google Shape;445;p31"/>
            <p:cNvGrpSpPr/>
            <p:nvPr/>
          </p:nvGrpSpPr>
          <p:grpSpPr>
            <a:xfrm>
              <a:off x="1272738" y="1306978"/>
              <a:ext cx="1729471" cy="1547066"/>
              <a:chOff x="0" y="-28575"/>
              <a:chExt cx="812800" cy="727075"/>
            </a:xfrm>
          </p:grpSpPr>
          <p:sp>
            <p:nvSpPr>
              <p:cNvPr id="446" name="Google Shape;446;p31"/>
              <p:cNvSpPr/>
              <p:nvPr/>
            </p:nvSpPr>
            <p:spPr>
              <a:xfrm>
                <a:off x="0" y="0"/>
                <a:ext cx="812800" cy="698500"/>
              </a:xfrm>
              <a:custGeom>
                <a:avLst/>
                <a:gdLst/>
                <a:ahLst/>
                <a:cxnLst/>
                <a:rect l="l" t="t" r="r" b="b"/>
                <a:pathLst>
                  <a:path w="812800" h="698500" extrusionOk="0">
                    <a:moveTo>
                      <a:pt x="812800" y="349250"/>
                    </a:moveTo>
                    <a:lnTo>
                      <a:pt x="609600" y="698500"/>
                    </a:lnTo>
                    <a:lnTo>
                      <a:pt x="203200" y="698500"/>
                    </a:lnTo>
                    <a:lnTo>
                      <a:pt x="0" y="349250"/>
                    </a:lnTo>
                    <a:lnTo>
                      <a:pt x="203200" y="0"/>
                    </a:lnTo>
                    <a:lnTo>
                      <a:pt x="609600" y="0"/>
                    </a:lnTo>
                    <a:lnTo>
                      <a:pt x="812800" y="349250"/>
                    </a:lnTo>
                    <a:close/>
                  </a:path>
                </a:pathLst>
              </a:custGeom>
              <a:solidFill>
                <a:srgbClr val="FAC617">
                  <a:alpha val="64705"/>
                </a:srgbClr>
              </a:solidFill>
              <a:ln>
                <a:noFill/>
              </a:ln>
            </p:spPr>
          </p:sp>
          <p:sp>
            <p:nvSpPr>
              <p:cNvPr id="447" name="Google Shape;447;p31"/>
              <p:cNvSpPr txBox="1"/>
              <p:nvPr/>
            </p:nvSpPr>
            <p:spPr>
              <a:xfrm>
                <a:off x="114300" y="-28575"/>
                <a:ext cx="584200" cy="727075"/>
              </a:xfrm>
              <a:prstGeom prst="rect">
                <a:avLst/>
              </a:prstGeom>
              <a:noFill/>
              <a:ln>
                <a:noFill/>
              </a:ln>
            </p:spPr>
            <p:txBody>
              <a:bodyPr spcFirstLastPara="1" wrap="square" lIns="16275" tIns="16275" rIns="16275" bIns="16275" anchor="ctr" anchorCtr="0">
                <a:noAutofit/>
              </a:bodyPr>
              <a:lstStyle/>
              <a:p>
                <a:pPr marL="0" marR="0" lvl="0" indent="0" algn="ctr" rtl="0">
                  <a:lnSpc>
                    <a:spcPct val="140028"/>
                  </a:lnSpc>
                  <a:spcBef>
                    <a:spcPts val="0"/>
                  </a:spcBef>
                  <a:spcAft>
                    <a:spcPts val="0"/>
                  </a:spcAft>
                  <a:buNone/>
                </a:pPr>
                <a:r>
                  <a:rPr lang="en" sz="700" b="0" i="0" u="none" strike="noStrike" cap="none">
                    <a:solidFill>
                      <a:srgbClr val="FFFFFF"/>
                    </a:solidFill>
                    <a:latin typeface="Arial"/>
                    <a:ea typeface="Arial"/>
                    <a:cs typeface="Arial"/>
                    <a:sym typeface="Arial"/>
                  </a:rPr>
                  <a:t>.</a:t>
                </a:r>
                <a:endParaRPr sz="700"/>
              </a:p>
            </p:txBody>
          </p:sp>
        </p:grpSp>
        <p:sp>
          <p:nvSpPr>
            <p:cNvPr id="448" name="Google Shape;448;p31"/>
            <p:cNvSpPr/>
            <p:nvPr/>
          </p:nvSpPr>
          <p:spPr>
            <a:xfrm>
              <a:off x="1508992" y="4597946"/>
              <a:ext cx="1332165" cy="1265601"/>
            </a:xfrm>
            <a:custGeom>
              <a:avLst/>
              <a:gdLst/>
              <a:ahLst/>
              <a:cxnLst/>
              <a:rect l="l" t="t" r="r" b="b"/>
              <a:pathLst>
                <a:path w="1332165" h="1265601" extrusionOk="0">
                  <a:moveTo>
                    <a:pt x="0" y="0"/>
                  </a:moveTo>
                  <a:lnTo>
                    <a:pt x="1332165" y="0"/>
                  </a:lnTo>
                  <a:lnTo>
                    <a:pt x="1332165" y="1265601"/>
                  </a:lnTo>
                  <a:lnTo>
                    <a:pt x="0" y="1265601"/>
                  </a:lnTo>
                  <a:lnTo>
                    <a:pt x="0" y="0"/>
                  </a:lnTo>
                  <a:close/>
                </a:path>
              </a:pathLst>
            </a:custGeom>
            <a:blipFill rotWithShape="1">
              <a:blip r:embed="rId8">
                <a:alphaModFix amt="9099"/>
              </a:blip>
              <a:stretch>
                <a:fillRect t="-1432" r="-6267" b="-10421"/>
              </a:stretch>
            </a:blipFill>
            <a:ln>
              <a:noFill/>
            </a:ln>
          </p:spPr>
        </p:sp>
        <p:sp>
          <p:nvSpPr>
            <p:cNvPr id="449" name="Google Shape;449;p31"/>
            <p:cNvSpPr/>
            <p:nvPr/>
          </p:nvSpPr>
          <p:spPr>
            <a:xfrm>
              <a:off x="644676" y="3804946"/>
              <a:ext cx="864316" cy="821129"/>
            </a:xfrm>
            <a:custGeom>
              <a:avLst/>
              <a:gdLst/>
              <a:ahLst/>
              <a:cxnLst/>
              <a:rect l="l" t="t" r="r" b="b"/>
              <a:pathLst>
                <a:path w="864316" h="821129" extrusionOk="0">
                  <a:moveTo>
                    <a:pt x="0" y="0"/>
                  </a:moveTo>
                  <a:lnTo>
                    <a:pt x="864316" y="0"/>
                  </a:lnTo>
                  <a:lnTo>
                    <a:pt x="864316" y="821129"/>
                  </a:lnTo>
                  <a:lnTo>
                    <a:pt x="0" y="821129"/>
                  </a:lnTo>
                  <a:lnTo>
                    <a:pt x="0" y="0"/>
                  </a:lnTo>
                  <a:close/>
                </a:path>
              </a:pathLst>
            </a:custGeom>
            <a:blipFill rotWithShape="1">
              <a:blip r:embed="rId8">
                <a:alphaModFix amt="9099"/>
              </a:blip>
              <a:stretch>
                <a:fillRect t="-1432" r="-6267" b="-10421"/>
              </a:stretch>
            </a:blipFill>
            <a:ln>
              <a:noFill/>
            </a:ln>
          </p:spPr>
        </p:sp>
        <p:grpSp>
          <p:nvGrpSpPr>
            <p:cNvPr id="450" name="Google Shape;450;p31"/>
            <p:cNvGrpSpPr/>
            <p:nvPr/>
          </p:nvGrpSpPr>
          <p:grpSpPr>
            <a:xfrm>
              <a:off x="630320" y="3649339"/>
              <a:ext cx="772438" cy="690970"/>
              <a:chOff x="0" y="-28575"/>
              <a:chExt cx="812800" cy="727075"/>
            </a:xfrm>
          </p:grpSpPr>
          <p:sp>
            <p:nvSpPr>
              <p:cNvPr id="451" name="Google Shape;451;p31"/>
              <p:cNvSpPr/>
              <p:nvPr/>
            </p:nvSpPr>
            <p:spPr>
              <a:xfrm>
                <a:off x="0" y="0"/>
                <a:ext cx="812800" cy="698500"/>
              </a:xfrm>
              <a:custGeom>
                <a:avLst/>
                <a:gdLst/>
                <a:ahLst/>
                <a:cxnLst/>
                <a:rect l="l" t="t" r="r" b="b"/>
                <a:pathLst>
                  <a:path w="812800" h="698500" extrusionOk="0">
                    <a:moveTo>
                      <a:pt x="812800" y="349250"/>
                    </a:moveTo>
                    <a:lnTo>
                      <a:pt x="609600" y="698500"/>
                    </a:lnTo>
                    <a:lnTo>
                      <a:pt x="203200" y="698500"/>
                    </a:lnTo>
                    <a:lnTo>
                      <a:pt x="0" y="349250"/>
                    </a:lnTo>
                    <a:lnTo>
                      <a:pt x="203200" y="0"/>
                    </a:lnTo>
                    <a:lnTo>
                      <a:pt x="609600" y="0"/>
                    </a:lnTo>
                    <a:lnTo>
                      <a:pt x="812800" y="349250"/>
                    </a:lnTo>
                    <a:close/>
                  </a:path>
                </a:pathLst>
              </a:custGeom>
              <a:solidFill>
                <a:srgbClr val="FAC617">
                  <a:alpha val="64705"/>
                </a:srgbClr>
              </a:solidFill>
              <a:ln>
                <a:noFill/>
              </a:ln>
            </p:spPr>
          </p:sp>
          <p:sp>
            <p:nvSpPr>
              <p:cNvPr id="452" name="Google Shape;452;p31"/>
              <p:cNvSpPr txBox="1"/>
              <p:nvPr/>
            </p:nvSpPr>
            <p:spPr>
              <a:xfrm>
                <a:off x="114300" y="-28575"/>
                <a:ext cx="584200" cy="727075"/>
              </a:xfrm>
              <a:prstGeom prst="rect">
                <a:avLst/>
              </a:prstGeom>
              <a:noFill/>
              <a:ln>
                <a:noFill/>
              </a:ln>
            </p:spPr>
            <p:txBody>
              <a:bodyPr spcFirstLastPara="1" wrap="square" lIns="16275" tIns="16275" rIns="16275" bIns="16275" anchor="ctr" anchorCtr="0">
                <a:noAutofit/>
              </a:bodyPr>
              <a:lstStyle/>
              <a:p>
                <a:pPr marL="0" marR="0" lvl="0" indent="0" algn="ctr" rtl="0">
                  <a:lnSpc>
                    <a:spcPct val="108833"/>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453" name="Google Shape;453;p31"/>
            <p:cNvSpPr/>
            <p:nvPr/>
          </p:nvSpPr>
          <p:spPr>
            <a:xfrm>
              <a:off x="1648768" y="3073304"/>
              <a:ext cx="1572822" cy="1414311"/>
            </a:xfrm>
            <a:custGeom>
              <a:avLst/>
              <a:gdLst/>
              <a:ahLst/>
              <a:cxnLst/>
              <a:rect l="l" t="t" r="r" b="b"/>
              <a:pathLst>
                <a:path w="1572822" h="1414311" extrusionOk="0">
                  <a:moveTo>
                    <a:pt x="0" y="0"/>
                  </a:moveTo>
                  <a:lnTo>
                    <a:pt x="1572823" y="0"/>
                  </a:lnTo>
                  <a:lnTo>
                    <a:pt x="1572823" y="1414310"/>
                  </a:lnTo>
                  <a:lnTo>
                    <a:pt x="0" y="1414310"/>
                  </a:lnTo>
                  <a:lnTo>
                    <a:pt x="0" y="0"/>
                  </a:lnTo>
                  <a:close/>
                </a:path>
              </a:pathLst>
            </a:custGeom>
            <a:blipFill rotWithShape="1">
              <a:blip r:embed="rId8">
                <a:alphaModFix amt="10399"/>
              </a:blip>
              <a:stretch>
                <a:fillRect l="-67798" t="-54923" r="-4253" b="-36413"/>
              </a:stretch>
            </a:blipFill>
            <a:ln>
              <a:noFill/>
            </a:ln>
          </p:spPr>
        </p:sp>
        <p:grpSp>
          <p:nvGrpSpPr>
            <p:cNvPr id="454" name="Google Shape;454;p31"/>
            <p:cNvGrpSpPr/>
            <p:nvPr/>
          </p:nvGrpSpPr>
          <p:grpSpPr>
            <a:xfrm>
              <a:off x="1272738" y="2793243"/>
              <a:ext cx="1729471" cy="1547066"/>
              <a:chOff x="0" y="-28575"/>
              <a:chExt cx="812800" cy="727075"/>
            </a:xfrm>
          </p:grpSpPr>
          <p:sp>
            <p:nvSpPr>
              <p:cNvPr id="455" name="Google Shape;455;p31"/>
              <p:cNvSpPr/>
              <p:nvPr/>
            </p:nvSpPr>
            <p:spPr>
              <a:xfrm>
                <a:off x="0" y="0"/>
                <a:ext cx="812800" cy="698500"/>
              </a:xfrm>
              <a:custGeom>
                <a:avLst/>
                <a:gdLst/>
                <a:ahLst/>
                <a:cxnLst/>
                <a:rect l="l" t="t" r="r" b="b"/>
                <a:pathLst>
                  <a:path w="812800" h="698500" extrusionOk="0">
                    <a:moveTo>
                      <a:pt x="812800" y="349250"/>
                    </a:moveTo>
                    <a:lnTo>
                      <a:pt x="609600" y="698500"/>
                    </a:lnTo>
                    <a:lnTo>
                      <a:pt x="203200" y="698500"/>
                    </a:lnTo>
                    <a:lnTo>
                      <a:pt x="0" y="349250"/>
                    </a:lnTo>
                    <a:lnTo>
                      <a:pt x="203200" y="0"/>
                    </a:lnTo>
                    <a:lnTo>
                      <a:pt x="609600" y="0"/>
                    </a:lnTo>
                    <a:lnTo>
                      <a:pt x="812800" y="349250"/>
                    </a:lnTo>
                    <a:close/>
                  </a:path>
                </a:pathLst>
              </a:custGeom>
              <a:solidFill>
                <a:srgbClr val="1B4586">
                  <a:alpha val="64705"/>
                </a:srgbClr>
              </a:solidFill>
              <a:ln>
                <a:noFill/>
              </a:ln>
            </p:spPr>
          </p:sp>
          <p:sp>
            <p:nvSpPr>
              <p:cNvPr id="456" name="Google Shape;456;p31"/>
              <p:cNvSpPr txBox="1"/>
              <p:nvPr/>
            </p:nvSpPr>
            <p:spPr>
              <a:xfrm>
                <a:off x="114300" y="-28575"/>
                <a:ext cx="584200" cy="727075"/>
              </a:xfrm>
              <a:prstGeom prst="rect">
                <a:avLst/>
              </a:prstGeom>
              <a:noFill/>
              <a:ln>
                <a:noFill/>
              </a:ln>
            </p:spPr>
            <p:txBody>
              <a:bodyPr spcFirstLastPara="1" wrap="square" lIns="16275" tIns="16275" rIns="16275" bIns="16275" anchor="ctr" anchorCtr="0">
                <a:noAutofit/>
              </a:bodyPr>
              <a:lstStyle/>
              <a:p>
                <a:pPr marL="0" marR="0" lvl="0" indent="0" algn="ctr" rtl="0">
                  <a:lnSpc>
                    <a:spcPct val="108833"/>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457" name="Google Shape;457;p31"/>
            <p:cNvGrpSpPr/>
            <p:nvPr/>
          </p:nvGrpSpPr>
          <p:grpSpPr>
            <a:xfrm>
              <a:off x="1342623" y="-52683"/>
              <a:ext cx="1498534" cy="1340485"/>
              <a:chOff x="0" y="-28575"/>
              <a:chExt cx="812800" cy="727075"/>
            </a:xfrm>
          </p:grpSpPr>
          <p:sp>
            <p:nvSpPr>
              <p:cNvPr id="458" name="Google Shape;458;p31"/>
              <p:cNvSpPr/>
              <p:nvPr/>
            </p:nvSpPr>
            <p:spPr>
              <a:xfrm>
                <a:off x="0" y="0"/>
                <a:ext cx="812800" cy="698500"/>
              </a:xfrm>
              <a:custGeom>
                <a:avLst/>
                <a:gdLst/>
                <a:ahLst/>
                <a:cxnLst/>
                <a:rect l="l" t="t" r="r" b="b"/>
                <a:pathLst>
                  <a:path w="812800" h="698500" extrusionOk="0">
                    <a:moveTo>
                      <a:pt x="812800" y="349250"/>
                    </a:moveTo>
                    <a:lnTo>
                      <a:pt x="609600" y="698500"/>
                    </a:lnTo>
                    <a:lnTo>
                      <a:pt x="203200" y="698500"/>
                    </a:lnTo>
                    <a:lnTo>
                      <a:pt x="0" y="349250"/>
                    </a:lnTo>
                    <a:lnTo>
                      <a:pt x="203200" y="0"/>
                    </a:lnTo>
                    <a:lnTo>
                      <a:pt x="609600" y="0"/>
                    </a:lnTo>
                    <a:lnTo>
                      <a:pt x="812800" y="349250"/>
                    </a:lnTo>
                    <a:close/>
                  </a:path>
                </a:pathLst>
              </a:custGeom>
              <a:solidFill>
                <a:srgbClr val="1B4586">
                  <a:alpha val="64705"/>
                </a:srgbClr>
              </a:solidFill>
              <a:ln>
                <a:noFill/>
              </a:ln>
            </p:spPr>
          </p:sp>
          <p:sp>
            <p:nvSpPr>
              <p:cNvPr id="459" name="Google Shape;459;p31"/>
              <p:cNvSpPr txBox="1"/>
              <p:nvPr/>
            </p:nvSpPr>
            <p:spPr>
              <a:xfrm>
                <a:off x="114300" y="-28575"/>
                <a:ext cx="584200" cy="727075"/>
              </a:xfrm>
              <a:prstGeom prst="rect">
                <a:avLst/>
              </a:prstGeom>
              <a:noFill/>
              <a:ln>
                <a:noFill/>
              </a:ln>
            </p:spPr>
            <p:txBody>
              <a:bodyPr spcFirstLastPara="1" wrap="square" lIns="16275" tIns="16275" rIns="16275" bIns="16275" anchor="ctr" anchorCtr="0">
                <a:noAutofit/>
              </a:bodyPr>
              <a:lstStyle/>
              <a:p>
                <a:pPr marL="0" marR="0" lvl="0" indent="0" algn="ctr" rtl="0">
                  <a:lnSpc>
                    <a:spcPct val="108833"/>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460" name="Google Shape;460;p31"/>
            <p:cNvGrpSpPr/>
            <p:nvPr/>
          </p:nvGrpSpPr>
          <p:grpSpPr>
            <a:xfrm>
              <a:off x="1599798" y="4449809"/>
              <a:ext cx="1075351" cy="961935"/>
              <a:chOff x="0" y="-28575"/>
              <a:chExt cx="812800" cy="727075"/>
            </a:xfrm>
          </p:grpSpPr>
          <p:sp>
            <p:nvSpPr>
              <p:cNvPr id="461" name="Google Shape;461;p31"/>
              <p:cNvSpPr/>
              <p:nvPr/>
            </p:nvSpPr>
            <p:spPr>
              <a:xfrm>
                <a:off x="0" y="0"/>
                <a:ext cx="812800" cy="698500"/>
              </a:xfrm>
              <a:custGeom>
                <a:avLst/>
                <a:gdLst/>
                <a:ahLst/>
                <a:cxnLst/>
                <a:rect l="l" t="t" r="r" b="b"/>
                <a:pathLst>
                  <a:path w="812800" h="698500" extrusionOk="0">
                    <a:moveTo>
                      <a:pt x="812800" y="349250"/>
                    </a:moveTo>
                    <a:lnTo>
                      <a:pt x="609600" y="698500"/>
                    </a:lnTo>
                    <a:lnTo>
                      <a:pt x="203200" y="698500"/>
                    </a:lnTo>
                    <a:lnTo>
                      <a:pt x="0" y="349250"/>
                    </a:lnTo>
                    <a:lnTo>
                      <a:pt x="203200" y="0"/>
                    </a:lnTo>
                    <a:lnTo>
                      <a:pt x="609600" y="0"/>
                    </a:lnTo>
                    <a:lnTo>
                      <a:pt x="812800" y="349250"/>
                    </a:lnTo>
                    <a:close/>
                  </a:path>
                </a:pathLst>
              </a:custGeom>
              <a:solidFill>
                <a:srgbClr val="FAC617">
                  <a:alpha val="64705"/>
                </a:srgbClr>
              </a:solidFill>
              <a:ln>
                <a:noFill/>
              </a:ln>
            </p:spPr>
          </p:sp>
          <p:sp>
            <p:nvSpPr>
              <p:cNvPr id="462" name="Google Shape;462;p31"/>
              <p:cNvSpPr txBox="1"/>
              <p:nvPr/>
            </p:nvSpPr>
            <p:spPr>
              <a:xfrm>
                <a:off x="114300" y="-28575"/>
                <a:ext cx="584200" cy="727075"/>
              </a:xfrm>
              <a:prstGeom prst="rect">
                <a:avLst/>
              </a:prstGeom>
              <a:noFill/>
              <a:ln>
                <a:noFill/>
              </a:ln>
            </p:spPr>
            <p:txBody>
              <a:bodyPr spcFirstLastPara="1" wrap="square" lIns="16275" tIns="16275" rIns="16275" bIns="16275" anchor="ctr" anchorCtr="0">
                <a:noAutofit/>
              </a:bodyPr>
              <a:lstStyle/>
              <a:p>
                <a:pPr marL="0" marR="0" lvl="0" indent="0" algn="ctr" rtl="0">
                  <a:lnSpc>
                    <a:spcPct val="108833"/>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463" name="Google Shape;463;p31"/>
            <p:cNvSpPr/>
            <p:nvPr/>
          </p:nvSpPr>
          <p:spPr>
            <a:xfrm>
              <a:off x="653016" y="877238"/>
              <a:ext cx="864316" cy="821129"/>
            </a:xfrm>
            <a:custGeom>
              <a:avLst/>
              <a:gdLst/>
              <a:ahLst/>
              <a:cxnLst/>
              <a:rect l="l" t="t" r="r" b="b"/>
              <a:pathLst>
                <a:path w="864316" h="821129" extrusionOk="0">
                  <a:moveTo>
                    <a:pt x="0" y="0"/>
                  </a:moveTo>
                  <a:lnTo>
                    <a:pt x="864316" y="0"/>
                  </a:lnTo>
                  <a:lnTo>
                    <a:pt x="864316" y="821129"/>
                  </a:lnTo>
                  <a:lnTo>
                    <a:pt x="0" y="821129"/>
                  </a:lnTo>
                  <a:lnTo>
                    <a:pt x="0" y="0"/>
                  </a:lnTo>
                  <a:close/>
                </a:path>
              </a:pathLst>
            </a:custGeom>
            <a:blipFill rotWithShape="1">
              <a:blip r:embed="rId8">
                <a:alphaModFix amt="9099"/>
              </a:blip>
              <a:stretch>
                <a:fillRect t="-1432" r="-6267" b="-10421"/>
              </a:stretch>
            </a:blipFill>
            <a:ln>
              <a:noFill/>
            </a:ln>
          </p:spPr>
        </p:sp>
        <p:grpSp>
          <p:nvGrpSpPr>
            <p:cNvPr id="464" name="Google Shape;464;p31"/>
            <p:cNvGrpSpPr/>
            <p:nvPr/>
          </p:nvGrpSpPr>
          <p:grpSpPr>
            <a:xfrm>
              <a:off x="644676" y="742678"/>
              <a:ext cx="772438" cy="690970"/>
              <a:chOff x="0" y="-28575"/>
              <a:chExt cx="812800" cy="727075"/>
            </a:xfrm>
          </p:grpSpPr>
          <p:sp>
            <p:nvSpPr>
              <p:cNvPr id="465" name="Google Shape;465;p31"/>
              <p:cNvSpPr/>
              <p:nvPr/>
            </p:nvSpPr>
            <p:spPr>
              <a:xfrm>
                <a:off x="0" y="0"/>
                <a:ext cx="812800" cy="698500"/>
              </a:xfrm>
              <a:custGeom>
                <a:avLst/>
                <a:gdLst/>
                <a:ahLst/>
                <a:cxnLst/>
                <a:rect l="l" t="t" r="r" b="b"/>
                <a:pathLst>
                  <a:path w="812800" h="698500" extrusionOk="0">
                    <a:moveTo>
                      <a:pt x="812800" y="349250"/>
                    </a:moveTo>
                    <a:lnTo>
                      <a:pt x="609600" y="698500"/>
                    </a:lnTo>
                    <a:lnTo>
                      <a:pt x="203200" y="698500"/>
                    </a:lnTo>
                    <a:lnTo>
                      <a:pt x="0" y="349250"/>
                    </a:lnTo>
                    <a:lnTo>
                      <a:pt x="203200" y="0"/>
                    </a:lnTo>
                    <a:lnTo>
                      <a:pt x="609600" y="0"/>
                    </a:lnTo>
                    <a:lnTo>
                      <a:pt x="812800" y="349250"/>
                    </a:lnTo>
                    <a:close/>
                  </a:path>
                </a:pathLst>
              </a:custGeom>
              <a:solidFill>
                <a:srgbClr val="FAC617">
                  <a:alpha val="64705"/>
                </a:srgbClr>
              </a:solidFill>
              <a:ln>
                <a:noFill/>
              </a:ln>
            </p:spPr>
          </p:sp>
          <p:sp>
            <p:nvSpPr>
              <p:cNvPr id="466" name="Google Shape;466;p31"/>
              <p:cNvSpPr txBox="1"/>
              <p:nvPr/>
            </p:nvSpPr>
            <p:spPr>
              <a:xfrm>
                <a:off x="114300" y="-28575"/>
                <a:ext cx="584200" cy="727075"/>
              </a:xfrm>
              <a:prstGeom prst="rect">
                <a:avLst/>
              </a:prstGeom>
              <a:noFill/>
              <a:ln>
                <a:noFill/>
              </a:ln>
            </p:spPr>
            <p:txBody>
              <a:bodyPr spcFirstLastPara="1" wrap="square" lIns="16275" tIns="16275" rIns="16275" bIns="16275" anchor="ctr" anchorCtr="0">
                <a:noAutofit/>
              </a:bodyPr>
              <a:lstStyle/>
              <a:p>
                <a:pPr marL="0" marR="0" lvl="0" indent="0" algn="ctr" rtl="0">
                  <a:lnSpc>
                    <a:spcPct val="108833"/>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pic>
        <p:nvPicPr>
          <p:cNvPr id="2" name="Recorded Sound">
            <a:hlinkClick r:id="" action="ppaction://media"/>
            <a:extLst>
              <a:ext uri="{FF2B5EF4-FFF2-40B4-BE49-F238E27FC236}">
                <a16:creationId xmlns:a16="http://schemas.microsoft.com/office/drawing/2014/main" id="{70179B5F-8592-D595-42F9-17346AB42B3F}"/>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7240576" y="619580"/>
            <a:ext cx="487363" cy="487363"/>
          </a:xfrm>
          <a:prstGeom prst="rect">
            <a:avLst/>
          </a:prstGeom>
        </p:spPr>
      </p:pic>
      <p:pic>
        <p:nvPicPr>
          <p:cNvPr id="6" name="Recorded Sound">
            <a:hlinkClick r:id="" action="ppaction://media"/>
            <a:extLst>
              <a:ext uri="{FF2B5EF4-FFF2-40B4-BE49-F238E27FC236}">
                <a16:creationId xmlns:a16="http://schemas.microsoft.com/office/drawing/2014/main" id="{030518B2-C5B3-C4D1-5BFF-922AD9E1D3F6}"/>
              </a:ext>
            </a:extLst>
          </p:cNvPr>
          <p:cNvPicPr>
            <a:picLocks noChangeAspect="1"/>
          </p:cNvPicPr>
          <p:nvPr>
            <a:audioFile r:link="rId4"/>
            <p:extLst>
              <p:ext uri="{DAA4B4D4-6D71-4841-9C94-3DE7FCFB9230}">
                <p14:media xmlns:p14="http://schemas.microsoft.com/office/powerpoint/2010/main" r:embed="rId3"/>
              </p:ext>
            </p:extLst>
          </p:nvPr>
        </p:nvPicPr>
        <p:blipFill>
          <a:blip r:embed="rId9"/>
          <a:stretch>
            <a:fillRect/>
          </a:stretch>
        </p:blipFill>
        <p:spPr>
          <a:xfrm>
            <a:off x="8515098" y="4593618"/>
            <a:ext cx="487363" cy="487363"/>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5273"/>
    </mc:Choice>
    <mc:Fallback>
      <p:transition spd="slow" advTm="2527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5273" fill="hold"/>
                                        <p:tgtEl>
                                          <p:spTgt spid="2"/>
                                        </p:tgtEl>
                                      </p:cBhvr>
                                    </p:cmd>
                                  </p:childTnLst>
                                </p:cTn>
                              </p:par>
                            </p:childTnLst>
                          </p:cTn>
                        </p:par>
                        <p:par>
                          <p:cTn id="7" fill="hold">
                            <p:stCondLst>
                              <p:cond delay="25273"/>
                            </p:stCondLst>
                            <p:childTnLst>
                              <p:par>
                                <p:cTn id="8" presetID="1" presetClass="mediacall" presetSubtype="0" fill="hold" nodeType="afterEffect">
                                  <p:stCondLst>
                                    <p:cond delay="0"/>
                                  </p:stCondLst>
                                  <p:childTnLst>
                                    <p:cmd type="call" cmd="playFrom(0.0)">
                                      <p:cBhvr>
                                        <p:cTn id="9" dur="37437"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0" fill="hold" display="0">
                  <p:stCondLst>
                    <p:cond delay="indefinite"/>
                  </p:stCondLst>
                  <p:endCondLst>
                    <p:cond evt="onStopAudio" delay="0">
                      <p:tgtEl>
                        <p:sldTgt/>
                      </p:tgtEl>
                    </p:cond>
                  </p:endCondLst>
                </p:cTn>
                <p:tgtEl>
                  <p:spTgt spid="2"/>
                </p:tgtEl>
              </p:cMediaNode>
            </p:audio>
            <p:audio>
              <p:cMediaNode vol="80000">
                <p:cTn id="11" fill="hold" display="0">
                  <p:stCondLst>
                    <p:cond delay="indefinite"/>
                  </p:stCondLst>
                  <p:endCondLst>
                    <p:cond evt="onStopAudio" delay="0">
                      <p:tgtEl>
                        <p:sldTgt/>
                      </p:tgtEl>
                    </p:cond>
                  </p:endCondLst>
                </p:cTn>
                <p:tgtEl>
                  <p:spTgt spid="6"/>
                </p:tgtEl>
              </p:cMediaNode>
            </p:audio>
          </p:childTnLst>
        </p:cTn>
      </p:par>
    </p:tn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73</TotalTime>
  <Words>712</Words>
  <Application>Microsoft Office PowerPoint</Application>
  <PresentationFormat>On-screen Show (16:9)</PresentationFormat>
  <Paragraphs>64</Paragraphs>
  <Slides>7</Slides>
  <Notes>7</Notes>
  <HiddenSlides>0</HiddenSlides>
  <MMClips>8</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7</vt:i4>
      </vt:variant>
    </vt:vector>
  </HeadingPairs>
  <TitlesOfParts>
    <vt:vector size="14" baseType="lpstr">
      <vt:lpstr>Trebuchet MS</vt:lpstr>
      <vt:lpstr>Söhne</vt:lpstr>
      <vt:lpstr>Arial</vt:lpstr>
      <vt:lpstr>Tahoma</vt:lpstr>
      <vt:lpstr>Calibri</vt:lpstr>
      <vt:lpstr>Simple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saubhagya singh</cp:lastModifiedBy>
  <cp:revision>4</cp:revision>
  <dcterms:modified xsi:type="dcterms:W3CDTF">2024-03-15T17:58:49Z</dcterms:modified>
</cp:coreProperties>
</file>